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79" r:id="rId2"/>
    <p:sldId id="257" r:id="rId3"/>
    <p:sldId id="258" r:id="rId4"/>
    <p:sldId id="259" r:id="rId5"/>
    <p:sldId id="275" r:id="rId6"/>
    <p:sldId id="262" r:id="rId7"/>
    <p:sldId id="260" r:id="rId8"/>
    <p:sldId id="276" r:id="rId9"/>
    <p:sldId id="264" r:id="rId10"/>
    <p:sldId id="277" r:id="rId11"/>
    <p:sldId id="266" r:id="rId12"/>
    <p:sldId id="278" r:id="rId13"/>
    <p:sldId id="268" r:id="rId14"/>
    <p:sldId id="269" r:id="rId15"/>
    <p:sldId id="280" r:id="rId16"/>
    <p:sldId id="274" r:id="rId1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Light" panose="000004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5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EB389B-5492-4420-BA85-D9C6844E5D5A}" v="202" dt="2025-11-21T13:02:15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orient="horz" pos="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Bui" userId="b3fdd1757fd77f1b" providerId="LiveId" clId="{5C65B048-6C2B-4BED-AA27-5047877550E9}"/>
    <pc:docChg chg="undo custSel addSld delSld modSld sldOrd">
      <pc:chgData name="Dan Bui" userId="b3fdd1757fd77f1b" providerId="LiveId" clId="{5C65B048-6C2B-4BED-AA27-5047877550E9}" dt="2025-11-21T13:17:13.518" v="6221" actId="20577"/>
      <pc:docMkLst>
        <pc:docMk/>
      </pc:docMkLst>
      <pc:sldChg chg="del">
        <pc:chgData name="Dan Bui" userId="b3fdd1757fd77f1b" providerId="LiveId" clId="{5C65B048-6C2B-4BED-AA27-5047877550E9}" dt="2025-11-21T05:47:58.261" v="5263" actId="2696"/>
        <pc:sldMkLst>
          <pc:docMk/>
          <pc:sldMk cId="0" sldId="256"/>
        </pc:sldMkLst>
      </pc:sldChg>
      <pc:sldChg chg="addSp delSp modSp mod modNotes">
        <pc:chgData name="Dan Bui" userId="b3fdd1757fd77f1b" providerId="LiveId" clId="{5C65B048-6C2B-4BED-AA27-5047877550E9}" dt="2025-11-15T05:38:13.578" v="1009" actId="1076"/>
        <pc:sldMkLst>
          <pc:docMk/>
          <pc:sldMk cId="0" sldId="257"/>
        </pc:sldMkLst>
        <pc:spChg chg="mod">
          <ac:chgData name="Dan Bui" userId="b3fdd1757fd77f1b" providerId="LiveId" clId="{5C65B048-6C2B-4BED-AA27-5047877550E9}" dt="2025-11-14T07:16:27.377" v="273" actId="1076"/>
          <ac:spMkLst>
            <pc:docMk/>
            <pc:sldMk cId="0" sldId="257"/>
            <ac:spMk id="61" creationId="{00000000-0000-0000-0000-000000000000}"/>
          </ac:spMkLst>
        </pc:spChg>
        <pc:spChg chg="mod">
          <ac:chgData name="Dan Bui" userId="b3fdd1757fd77f1b" providerId="LiveId" clId="{5C65B048-6C2B-4BED-AA27-5047877550E9}" dt="2025-11-14T07:16:35.551" v="274" actId="1076"/>
          <ac:spMkLst>
            <pc:docMk/>
            <pc:sldMk cId="0" sldId="257"/>
            <ac:spMk id="62" creationId="{00000000-0000-0000-0000-000000000000}"/>
          </ac:spMkLst>
        </pc:spChg>
        <pc:spChg chg="mod">
          <ac:chgData name="Dan Bui" userId="b3fdd1757fd77f1b" providerId="LiveId" clId="{5C65B048-6C2B-4BED-AA27-5047877550E9}" dt="2025-11-14T07:15:58.022" v="272" actId="20577"/>
          <ac:spMkLst>
            <pc:docMk/>
            <pc:sldMk cId="0" sldId="257"/>
            <ac:spMk id="64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38:13.578" v="1009" actId="1076"/>
          <ac:picMkLst>
            <pc:docMk/>
            <pc:sldMk cId="0" sldId="257"/>
            <ac:picMk id="3" creationId="{6C7CA4EA-0395-9873-1B1B-B1C9674AA1A4}"/>
          </ac:picMkLst>
        </pc:picChg>
        <pc:picChg chg="mod">
          <ac:chgData name="Dan Bui" userId="b3fdd1757fd77f1b" providerId="LiveId" clId="{5C65B048-6C2B-4BED-AA27-5047877550E9}" dt="2025-11-14T07:15:19.602" v="225" actId="1076"/>
          <ac:picMkLst>
            <pc:docMk/>
            <pc:sldMk cId="0" sldId="257"/>
            <ac:picMk id="60" creationId="{00000000-0000-0000-0000-000000000000}"/>
          </ac:picMkLst>
        </pc:picChg>
      </pc:sldChg>
      <pc:sldChg chg="addSp delSp modSp mod">
        <pc:chgData name="Dan Bui" userId="b3fdd1757fd77f1b" providerId="LiveId" clId="{5C65B048-6C2B-4BED-AA27-5047877550E9}" dt="2025-11-21T13:16:52.345" v="6181" actId="20577"/>
        <pc:sldMkLst>
          <pc:docMk/>
          <pc:sldMk cId="0" sldId="258"/>
        </pc:sldMkLst>
        <pc:spChg chg="mod">
          <ac:chgData name="Dan Bui" userId="b3fdd1757fd77f1b" providerId="LiveId" clId="{5C65B048-6C2B-4BED-AA27-5047877550E9}" dt="2025-11-14T07:52:33.042" v="361" actId="20577"/>
          <ac:spMkLst>
            <pc:docMk/>
            <pc:sldMk cId="0" sldId="258"/>
            <ac:spMk id="75" creationId="{00000000-0000-0000-0000-000000000000}"/>
          </ac:spMkLst>
        </pc:spChg>
        <pc:spChg chg="mod">
          <ac:chgData name="Dan Bui" userId="b3fdd1757fd77f1b" providerId="LiveId" clId="{5C65B048-6C2B-4BED-AA27-5047877550E9}" dt="2025-11-14T07:54:32.747" v="627" actId="20577"/>
          <ac:spMkLst>
            <pc:docMk/>
            <pc:sldMk cId="0" sldId="258"/>
            <ac:spMk id="76" creationId="{00000000-0000-0000-0000-000000000000}"/>
          </ac:spMkLst>
        </pc:spChg>
        <pc:spChg chg="mod">
          <ac:chgData name="Dan Bui" userId="b3fdd1757fd77f1b" providerId="LiveId" clId="{5C65B048-6C2B-4BED-AA27-5047877550E9}" dt="2025-11-18T01:55:42.205" v="1036" actId="1076"/>
          <ac:spMkLst>
            <pc:docMk/>
            <pc:sldMk cId="0" sldId="258"/>
            <ac:spMk id="77" creationId="{00000000-0000-0000-0000-000000000000}"/>
          </ac:spMkLst>
        </pc:spChg>
        <pc:spChg chg="mod">
          <ac:chgData name="Dan Bui" userId="b3fdd1757fd77f1b" providerId="LiveId" clId="{5C65B048-6C2B-4BED-AA27-5047877550E9}" dt="2025-11-18T01:54:57.552" v="1033" actId="1076"/>
          <ac:spMkLst>
            <pc:docMk/>
            <pc:sldMk cId="0" sldId="258"/>
            <ac:spMk id="78" creationId="{00000000-0000-0000-0000-000000000000}"/>
          </ac:spMkLst>
        </pc:spChg>
        <pc:spChg chg="mod">
          <ac:chgData name="Dan Bui" userId="b3fdd1757fd77f1b" providerId="LiveId" clId="{5C65B048-6C2B-4BED-AA27-5047877550E9}" dt="2025-11-20T15:34:27.014" v="5072" actId="2057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Dan Bui" userId="b3fdd1757fd77f1b" providerId="LiveId" clId="{5C65B048-6C2B-4BED-AA27-5047877550E9}" dt="2025-11-21T13:16:52.345" v="6181" actId="20577"/>
          <ac:spMkLst>
            <pc:docMk/>
            <pc:sldMk cId="0" sldId="258"/>
            <ac:spMk id="80" creationId="{00000000-0000-0000-0000-000000000000}"/>
          </ac:spMkLst>
        </pc:spChg>
        <pc:spChg chg="mod">
          <ac:chgData name="Dan Bui" userId="b3fdd1757fd77f1b" providerId="LiveId" clId="{5C65B048-6C2B-4BED-AA27-5047877550E9}" dt="2025-11-18T01:54:35.390" v="1031" actId="1076"/>
          <ac:spMkLst>
            <pc:docMk/>
            <pc:sldMk cId="0" sldId="258"/>
            <ac:spMk id="81" creationId="{00000000-0000-0000-0000-000000000000}"/>
          </ac:spMkLst>
        </pc:spChg>
        <pc:spChg chg="mod">
          <ac:chgData name="Dan Bui" userId="b3fdd1757fd77f1b" providerId="LiveId" clId="{5C65B048-6C2B-4BED-AA27-5047877550E9}" dt="2025-11-18T01:55:29.574" v="1035" actId="1076"/>
          <ac:spMkLst>
            <pc:docMk/>
            <pc:sldMk cId="0" sldId="258"/>
            <ac:spMk id="84" creationId="{00000000-0000-0000-0000-000000000000}"/>
          </ac:spMkLst>
        </pc:spChg>
        <pc:spChg chg="mod">
          <ac:chgData name="Dan Bui" userId="b3fdd1757fd77f1b" providerId="LiveId" clId="{5C65B048-6C2B-4BED-AA27-5047877550E9}" dt="2025-11-18T01:55:51.274" v="1037" actId="1076"/>
          <ac:spMkLst>
            <pc:docMk/>
            <pc:sldMk cId="0" sldId="258"/>
            <ac:spMk id="85" creationId="{00000000-0000-0000-0000-000000000000}"/>
          </ac:spMkLst>
        </pc:spChg>
        <pc:spChg chg="mod">
          <ac:chgData name="Dan Bui" userId="b3fdd1757fd77f1b" providerId="LiveId" clId="{5C65B048-6C2B-4BED-AA27-5047877550E9}" dt="2025-11-18T01:54:44.779" v="1032" actId="1076"/>
          <ac:spMkLst>
            <pc:docMk/>
            <pc:sldMk cId="0" sldId="258"/>
            <ac:spMk id="86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09.722" v="1010" actId="1036"/>
          <ac:picMkLst>
            <pc:docMk/>
            <pc:sldMk cId="0" sldId="258"/>
            <ac:picMk id="7" creationId="{FA2136A9-30A4-80C7-1477-8F3955C673A0}"/>
          </ac:picMkLst>
        </pc:picChg>
        <pc:picChg chg="mod">
          <ac:chgData name="Dan Bui" userId="b3fdd1757fd77f1b" providerId="LiveId" clId="{5C65B048-6C2B-4BED-AA27-5047877550E9}" dt="2025-11-20T13:30:35.593" v="4694" actId="1076"/>
          <ac:picMkLst>
            <pc:docMk/>
            <pc:sldMk cId="0" sldId="258"/>
            <ac:picMk id="69" creationId="{00000000-0000-0000-0000-000000000000}"/>
          </ac:picMkLst>
        </pc:picChg>
      </pc:sldChg>
      <pc:sldChg chg="addSp delSp modSp mod modNotes modNotesTx">
        <pc:chgData name="Dan Bui" userId="b3fdd1757fd77f1b" providerId="LiveId" clId="{5C65B048-6C2B-4BED-AA27-5047877550E9}" dt="2025-11-21T05:49:30.968" v="5289" actId="20577"/>
        <pc:sldMkLst>
          <pc:docMk/>
          <pc:sldMk cId="0" sldId="259"/>
        </pc:sldMkLst>
        <pc:spChg chg="add mod">
          <ac:chgData name="Dan Bui" userId="b3fdd1757fd77f1b" providerId="LiveId" clId="{5C65B048-6C2B-4BED-AA27-5047877550E9}" dt="2025-11-14T07:57:16.065" v="838" actId="20577"/>
          <ac:spMkLst>
            <pc:docMk/>
            <pc:sldMk cId="0" sldId="259"/>
            <ac:spMk id="2" creationId="{5AA53E73-F74F-39A3-B1EF-98C1AE959BA6}"/>
          </ac:spMkLst>
        </pc:spChg>
        <pc:spChg chg="mod">
          <ac:chgData name="Dan Bui" userId="b3fdd1757fd77f1b" providerId="LiveId" clId="{5C65B048-6C2B-4BED-AA27-5047877550E9}" dt="2025-11-14T08:00:12.334" v="908" actId="20577"/>
          <ac:spMkLst>
            <pc:docMk/>
            <pc:sldMk cId="0" sldId="259"/>
            <ac:spMk id="95" creationId="{00000000-0000-0000-0000-000000000000}"/>
          </ac:spMkLst>
        </pc:spChg>
        <pc:spChg chg="mod">
          <ac:chgData name="Dan Bui" userId="b3fdd1757fd77f1b" providerId="LiveId" clId="{5C65B048-6C2B-4BED-AA27-5047877550E9}" dt="2025-11-21T05:49:30.968" v="5289" actId="20577"/>
          <ac:spMkLst>
            <pc:docMk/>
            <pc:sldMk cId="0" sldId="259"/>
            <ac:spMk id="97" creationId="{00000000-0000-0000-0000-000000000000}"/>
          </ac:spMkLst>
        </pc:spChg>
        <pc:spChg chg="mod">
          <ac:chgData name="Dan Bui" userId="b3fdd1757fd77f1b" providerId="LiveId" clId="{5C65B048-6C2B-4BED-AA27-5047877550E9}" dt="2025-11-18T02:10:16.689" v="1665" actId="255"/>
          <ac:spMkLst>
            <pc:docMk/>
            <pc:sldMk cId="0" sldId="259"/>
            <ac:spMk id="98" creationId="{00000000-0000-0000-0000-000000000000}"/>
          </ac:spMkLst>
        </pc:spChg>
        <pc:spChg chg="mod">
          <ac:chgData name="Dan Bui" userId="b3fdd1757fd77f1b" providerId="LiveId" clId="{5C65B048-6C2B-4BED-AA27-5047877550E9}" dt="2025-11-18T02:27:37.426" v="2513" actId="1076"/>
          <ac:spMkLst>
            <pc:docMk/>
            <pc:sldMk cId="0" sldId="259"/>
            <ac:spMk id="99" creationId="{00000000-0000-0000-0000-000000000000}"/>
          </ac:spMkLst>
        </pc:spChg>
        <pc:spChg chg="mod">
          <ac:chgData name="Dan Bui" userId="b3fdd1757fd77f1b" providerId="LiveId" clId="{5C65B048-6C2B-4BED-AA27-5047877550E9}" dt="2025-11-18T02:19:43.029" v="2512" actId="1076"/>
          <ac:spMkLst>
            <pc:docMk/>
            <pc:sldMk cId="0" sldId="259"/>
            <ac:spMk id="100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15.336" v="1011"/>
          <ac:picMkLst>
            <pc:docMk/>
            <pc:sldMk cId="0" sldId="259"/>
            <ac:picMk id="3" creationId="{35F6212E-4C3E-8CFD-08A0-37BDDA7E096F}"/>
          </ac:picMkLst>
        </pc:picChg>
        <pc:picChg chg="add mod">
          <ac:chgData name="Dan Bui" userId="b3fdd1757fd77f1b" providerId="LiveId" clId="{5C65B048-6C2B-4BED-AA27-5047877550E9}" dt="2025-11-20T13:31:32.928" v="4710"/>
          <ac:picMkLst>
            <pc:docMk/>
            <pc:sldMk cId="0" sldId="259"/>
            <ac:picMk id="4" creationId="{D4654E7A-B589-BF81-3D29-6974CBAC31FC}"/>
          </ac:picMkLst>
        </pc:picChg>
        <pc:picChg chg="del mod">
          <ac:chgData name="Dan Bui" userId="b3fdd1757fd77f1b" providerId="LiveId" clId="{5C65B048-6C2B-4BED-AA27-5047877550E9}" dt="2025-11-20T13:30:40.511" v="4695" actId="478"/>
          <ac:picMkLst>
            <pc:docMk/>
            <pc:sldMk cId="0" sldId="259"/>
            <ac:picMk id="91" creationId="{00000000-0000-0000-0000-000000000000}"/>
          </ac:picMkLst>
        </pc:picChg>
      </pc:sldChg>
      <pc:sldChg chg="addSp delSp modSp mod modNotes modNotesTx">
        <pc:chgData name="Dan Bui" userId="b3fdd1757fd77f1b" providerId="LiveId" clId="{5C65B048-6C2B-4BED-AA27-5047877550E9}" dt="2025-11-21T06:00:55.158" v="5298" actId="20577"/>
        <pc:sldMkLst>
          <pc:docMk/>
          <pc:sldMk cId="0" sldId="260"/>
        </pc:sldMkLst>
        <pc:spChg chg="add mod">
          <ac:chgData name="Dan Bui" userId="b3fdd1757fd77f1b" providerId="LiveId" clId="{5C65B048-6C2B-4BED-AA27-5047877550E9}" dt="2025-11-21T06:00:55.158" v="5298" actId="20577"/>
          <ac:spMkLst>
            <pc:docMk/>
            <pc:sldMk cId="0" sldId="260"/>
            <ac:spMk id="2" creationId="{1D8FFD2A-B6B2-52BE-73EB-199AC7C46A65}"/>
          </ac:spMkLst>
        </pc:spChg>
        <pc:spChg chg="mod">
          <ac:chgData name="Dan Bui" userId="b3fdd1757fd77f1b" providerId="LiveId" clId="{5C65B048-6C2B-4BED-AA27-5047877550E9}" dt="2025-11-20T15:49:41.537" v="5161" actId="20577"/>
          <ac:spMkLst>
            <pc:docMk/>
            <pc:sldMk cId="0" sldId="260"/>
            <ac:spMk id="107" creationId="{00000000-0000-0000-0000-000000000000}"/>
          </ac:spMkLst>
        </pc:spChg>
        <pc:spChg chg="mod">
          <ac:chgData name="Dan Bui" userId="b3fdd1757fd77f1b" providerId="LiveId" clId="{5C65B048-6C2B-4BED-AA27-5047877550E9}" dt="2025-11-18T15:01:10.905" v="3353" actId="20577"/>
          <ac:spMkLst>
            <pc:docMk/>
            <pc:sldMk cId="0" sldId="260"/>
            <ac:spMk id="109" creationId="{00000000-0000-0000-0000-000000000000}"/>
          </ac:spMkLst>
        </pc:spChg>
        <pc:picChg chg="add del mod">
          <ac:chgData name="Dan Bui" userId="b3fdd1757fd77f1b" providerId="LiveId" clId="{5C65B048-6C2B-4BED-AA27-5047877550E9}" dt="2025-11-18T16:11:45.060" v="4283" actId="478"/>
          <ac:picMkLst>
            <pc:docMk/>
            <pc:sldMk cId="0" sldId="260"/>
            <ac:picMk id="3" creationId="{8EEDC699-B727-2CC1-32B2-DB69D2CEAE88}"/>
          </ac:picMkLst>
        </pc:picChg>
        <pc:picChg chg="add mod">
          <ac:chgData name="Dan Bui" userId="b3fdd1757fd77f1b" providerId="LiveId" clId="{5C65B048-6C2B-4BED-AA27-5047877550E9}" dt="2025-11-20T13:31:38.197" v="4712"/>
          <ac:picMkLst>
            <pc:docMk/>
            <pc:sldMk cId="0" sldId="260"/>
            <ac:picMk id="4" creationId="{21E4B8EF-8277-39BF-A3DB-7D3782A6433A}"/>
          </ac:picMkLst>
        </pc:picChg>
        <pc:picChg chg="add mod">
          <ac:chgData name="Dan Bui" userId="b3fdd1757fd77f1b" providerId="LiveId" clId="{5C65B048-6C2B-4BED-AA27-5047877550E9}" dt="2025-11-19T13:35:18.878" v="4303" actId="1076"/>
          <ac:picMkLst>
            <pc:docMk/>
            <pc:sldMk cId="0" sldId="260"/>
            <ac:picMk id="5" creationId="{DFE59590-209E-9AB6-4C92-0F7BDBBF6173}"/>
          </ac:picMkLst>
        </pc:picChg>
        <pc:picChg chg="del mod">
          <ac:chgData name="Dan Bui" userId="b3fdd1757fd77f1b" providerId="LiveId" clId="{5C65B048-6C2B-4BED-AA27-5047877550E9}" dt="2025-11-20T13:30:46.106" v="4697" actId="478"/>
          <ac:picMkLst>
            <pc:docMk/>
            <pc:sldMk cId="0" sldId="260"/>
            <ac:picMk id="105" creationId="{00000000-0000-0000-0000-000000000000}"/>
          </ac:picMkLst>
        </pc:picChg>
      </pc:sldChg>
      <pc:sldChg chg="addSp delSp modSp mod ord modNotes">
        <pc:chgData name="Dan Bui" userId="b3fdd1757fd77f1b" providerId="LiveId" clId="{5C65B048-6C2B-4BED-AA27-5047877550E9}" dt="2025-11-21T06:00:45.299" v="5295" actId="20577"/>
        <pc:sldMkLst>
          <pc:docMk/>
          <pc:sldMk cId="0" sldId="262"/>
        </pc:sldMkLst>
        <pc:spChg chg="add mod">
          <ac:chgData name="Dan Bui" userId="b3fdd1757fd77f1b" providerId="LiveId" clId="{5C65B048-6C2B-4BED-AA27-5047877550E9}" dt="2025-11-21T06:00:45.299" v="5295" actId="20577"/>
          <ac:spMkLst>
            <pc:docMk/>
            <pc:sldMk cId="0" sldId="262"/>
            <ac:spMk id="2" creationId="{C672A36C-8331-11F3-7E6B-D7520E13D94E}"/>
          </ac:spMkLst>
        </pc:spChg>
        <pc:spChg chg="mod">
          <ac:chgData name="Dan Bui" userId="b3fdd1757fd77f1b" providerId="LiveId" clId="{5C65B048-6C2B-4BED-AA27-5047877550E9}" dt="2025-11-20T15:49:33.842" v="5159" actId="20577"/>
          <ac:spMkLst>
            <pc:docMk/>
            <pc:sldMk cId="0" sldId="262"/>
            <ac:spMk id="134" creationId="{00000000-0000-0000-0000-000000000000}"/>
          </ac:spMkLst>
        </pc:spChg>
        <pc:spChg chg="mod">
          <ac:chgData name="Dan Bui" userId="b3fdd1757fd77f1b" providerId="LiveId" clId="{5C65B048-6C2B-4BED-AA27-5047877550E9}" dt="2025-11-18T15:32:26.767" v="4012" actId="20577"/>
          <ac:spMkLst>
            <pc:docMk/>
            <pc:sldMk cId="0" sldId="262"/>
            <ac:spMk id="136" creationId="{00000000-0000-0000-0000-000000000000}"/>
          </ac:spMkLst>
        </pc:spChg>
        <pc:picChg chg="add mod">
          <ac:chgData name="Dan Bui" userId="b3fdd1757fd77f1b" providerId="LiveId" clId="{5C65B048-6C2B-4BED-AA27-5047877550E9}" dt="2025-11-20T13:31:41.791" v="4713"/>
          <ac:picMkLst>
            <pc:docMk/>
            <pc:sldMk cId="0" sldId="262"/>
            <ac:picMk id="3" creationId="{3BC98545-85C7-754E-294B-2D9C3A2F3644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5" creationId="{E70A8B5B-D223-0CEB-AF09-C3EDEABB97FA}"/>
          </ac:picMkLst>
        </pc:picChg>
        <pc:picChg chg="add mod">
          <ac:chgData name="Dan Bui" userId="b3fdd1757fd77f1b" providerId="LiveId" clId="{5C65B048-6C2B-4BED-AA27-5047877550E9}" dt="2025-11-18T16:12:48.060" v="4290"/>
          <ac:picMkLst>
            <pc:docMk/>
            <pc:sldMk cId="0" sldId="262"/>
            <ac:picMk id="6" creationId="{230A6540-DDB2-281A-0F40-E6A551B3B3EA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7" creationId="{DE162D5F-4A10-FD5F-B4D7-8E75B3DCE61E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9" creationId="{91982267-6362-67E6-9791-254E6CE17263}"/>
          </ac:picMkLst>
        </pc:picChg>
        <pc:picChg chg="add mod">
          <ac:chgData name="Dan Bui" userId="b3fdd1757fd77f1b" providerId="LiveId" clId="{5C65B048-6C2B-4BED-AA27-5047877550E9}" dt="2025-11-18T16:12:31.376" v="4287" actId="1076"/>
          <ac:picMkLst>
            <pc:docMk/>
            <pc:sldMk cId="0" sldId="262"/>
            <ac:picMk id="11" creationId="{7075404E-9FB9-D0F4-26FC-6B40B54EC6EF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3" creationId="{34EAE01D-4AF2-F9E9-8C18-7D362C0DE41B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5" creationId="{6840DEDA-0466-4139-F7DF-19F84706F7EB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7" creationId="{DC89E040-6CA2-1216-7ADE-B5040EBB40F4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9" creationId="{AB687C1A-03EE-1096-3D67-C54C6614C1CF}"/>
          </ac:picMkLst>
        </pc:picChg>
        <pc:picChg chg="del mod">
          <ac:chgData name="Dan Bui" userId="b3fdd1757fd77f1b" providerId="LiveId" clId="{5C65B048-6C2B-4BED-AA27-5047877550E9}" dt="2025-11-20T13:30:49.164" v="4698" actId="478"/>
          <ac:picMkLst>
            <pc:docMk/>
            <pc:sldMk cId="0" sldId="262"/>
            <ac:picMk id="132" creationId="{00000000-0000-0000-0000-000000000000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2052" creationId="{086515C5-1A3E-6E5A-CCE9-3FB58C03614E}"/>
          </ac:picMkLst>
        </pc:picChg>
      </pc:sldChg>
      <pc:sldChg chg="addSp delSp modSp mod modNotes">
        <pc:chgData name="Dan Bui" userId="b3fdd1757fd77f1b" providerId="LiveId" clId="{5C65B048-6C2B-4BED-AA27-5047877550E9}" dt="2025-11-21T02:34:38.407" v="5181" actId="1076"/>
        <pc:sldMkLst>
          <pc:docMk/>
          <pc:sldMk cId="0" sldId="264"/>
        </pc:sldMkLst>
        <pc:spChg chg="add mod">
          <ac:chgData name="Dan Bui" userId="b3fdd1757fd77f1b" providerId="LiveId" clId="{5C65B048-6C2B-4BED-AA27-5047877550E9}" dt="2025-11-14T07:57:58.920" v="853" actId="20577"/>
          <ac:spMkLst>
            <pc:docMk/>
            <pc:sldMk cId="0" sldId="264"/>
            <ac:spMk id="2" creationId="{DD8903E7-9795-715B-4732-8D2D079CD22C}"/>
          </ac:spMkLst>
        </pc:spChg>
        <pc:spChg chg="add mod">
          <ac:chgData name="Dan Bui" userId="b3fdd1757fd77f1b" providerId="LiveId" clId="{5C65B048-6C2B-4BED-AA27-5047877550E9}" dt="2025-11-20T15:30:46.024" v="5018" actId="20577"/>
          <ac:spMkLst>
            <pc:docMk/>
            <pc:sldMk cId="0" sldId="264"/>
            <ac:spMk id="4" creationId="{00D5A730-4892-EC73-F1AF-535C385EF210}"/>
          </ac:spMkLst>
        </pc:spChg>
        <pc:spChg chg="add mod">
          <ac:chgData name="Dan Bui" userId="b3fdd1757fd77f1b" providerId="LiveId" clId="{5C65B048-6C2B-4BED-AA27-5047877550E9}" dt="2025-11-20T05:52:23.626" v="4643"/>
          <ac:spMkLst>
            <pc:docMk/>
            <pc:sldMk cId="0" sldId="264"/>
            <ac:spMk id="5" creationId="{C03CBDD6-8934-AB0F-6257-D280458CFA5A}"/>
          </ac:spMkLst>
        </pc:spChg>
        <pc:spChg chg="add del mod">
          <ac:chgData name="Dan Bui" userId="b3fdd1757fd77f1b" providerId="LiveId" clId="{5C65B048-6C2B-4BED-AA27-5047877550E9}" dt="2025-11-20T15:30:33.936" v="5015" actId="478"/>
          <ac:spMkLst>
            <pc:docMk/>
            <pc:sldMk cId="0" sldId="264"/>
            <ac:spMk id="6" creationId="{5749581B-8907-D4E6-CEB0-0F2712F54A7A}"/>
          </ac:spMkLst>
        </pc:spChg>
        <pc:spChg chg="mod">
          <ac:chgData name="Dan Bui" userId="b3fdd1757fd77f1b" providerId="LiveId" clId="{5C65B048-6C2B-4BED-AA27-5047877550E9}" dt="2025-11-20T05:44:14.657" v="4594" actId="20577"/>
          <ac:spMkLst>
            <pc:docMk/>
            <pc:sldMk cId="0" sldId="264"/>
            <ac:spMk id="159" creationId="{00000000-0000-0000-0000-000000000000}"/>
          </ac:spMkLst>
        </pc:spChg>
        <pc:spChg chg="mod">
          <ac:chgData name="Dan Bui" userId="b3fdd1757fd77f1b" providerId="LiveId" clId="{5C65B048-6C2B-4BED-AA27-5047877550E9}" dt="2025-11-20T05:44:33.154" v="4642" actId="20577"/>
          <ac:spMkLst>
            <pc:docMk/>
            <pc:sldMk cId="0" sldId="264"/>
            <ac:spMk id="161" creationId="{00000000-0000-0000-0000-000000000000}"/>
          </ac:spMkLst>
        </pc:spChg>
        <pc:spChg chg="del mod">
          <ac:chgData name="Dan Bui" userId="b3fdd1757fd77f1b" providerId="LiveId" clId="{5C65B048-6C2B-4BED-AA27-5047877550E9}" dt="2025-11-20T15:31:54.096" v="5043" actId="478"/>
          <ac:spMkLst>
            <pc:docMk/>
            <pc:sldMk cId="0" sldId="264"/>
            <ac:spMk id="163" creationId="{00000000-0000-0000-0000-000000000000}"/>
          </ac:spMkLst>
        </pc:spChg>
        <pc:spChg chg="del mod">
          <ac:chgData name="Dan Bui" userId="b3fdd1757fd77f1b" providerId="LiveId" clId="{5C65B048-6C2B-4BED-AA27-5047877550E9}" dt="2025-11-20T05:44:06.284" v="4592"/>
          <ac:spMkLst>
            <pc:docMk/>
            <pc:sldMk cId="0" sldId="264"/>
            <ac:spMk id="164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26.760" v="1016"/>
          <ac:picMkLst>
            <pc:docMk/>
            <pc:sldMk cId="0" sldId="264"/>
            <ac:picMk id="3" creationId="{A87A08A4-859F-5109-4E48-D1D238C952AA}"/>
          </ac:picMkLst>
        </pc:picChg>
        <pc:picChg chg="add mod">
          <ac:chgData name="Dan Bui" userId="b3fdd1757fd77f1b" providerId="LiveId" clId="{5C65B048-6C2B-4BED-AA27-5047877550E9}" dt="2025-11-21T02:34:38.407" v="5181" actId="1076"/>
          <ac:picMkLst>
            <pc:docMk/>
            <pc:sldMk cId="0" sldId="264"/>
            <ac:picMk id="6" creationId="{25137FAD-7520-E8DE-2D4D-010128937299}"/>
          </ac:picMkLst>
        </pc:picChg>
        <pc:picChg chg="add del mod">
          <ac:chgData name="Dan Bui" userId="b3fdd1757fd77f1b" providerId="LiveId" clId="{5C65B048-6C2B-4BED-AA27-5047877550E9}" dt="2025-11-20T13:28:53.795" v="4686" actId="478"/>
          <ac:picMkLst>
            <pc:docMk/>
            <pc:sldMk cId="0" sldId="264"/>
            <ac:picMk id="7" creationId="{F3972BA9-C706-30AE-1782-A270071A09E7}"/>
          </ac:picMkLst>
        </pc:picChg>
        <pc:picChg chg="add del mod">
          <ac:chgData name="Dan Bui" userId="b3fdd1757fd77f1b" providerId="LiveId" clId="{5C65B048-6C2B-4BED-AA27-5047877550E9}" dt="2025-11-21T02:34:06.248" v="5176" actId="478"/>
          <ac:picMkLst>
            <pc:docMk/>
            <pc:sldMk cId="0" sldId="264"/>
            <ac:picMk id="9" creationId="{55A0CF85-D9EC-BAFD-C7CB-2A6682C755E0}"/>
          </ac:picMkLst>
        </pc:picChg>
        <pc:picChg chg="add mod">
          <ac:chgData name="Dan Bui" userId="b3fdd1757fd77f1b" providerId="LiveId" clId="{5C65B048-6C2B-4BED-AA27-5047877550E9}" dt="2025-11-20T15:31:59.445" v="5046" actId="1076"/>
          <ac:picMkLst>
            <pc:docMk/>
            <pc:sldMk cId="0" sldId="264"/>
            <ac:picMk id="10" creationId="{05B34684-3004-53B0-193C-17F199F6CB4E}"/>
          </ac:picMkLst>
        </pc:picChg>
        <pc:picChg chg="del mod">
          <ac:chgData name="Dan Bui" userId="b3fdd1757fd77f1b" providerId="LiveId" clId="{5C65B048-6C2B-4BED-AA27-5047877550E9}" dt="2025-11-20T13:30:55.506" v="4700" actId="478"/>
          <ac:picMkLst>
            <pc:docMk/>
            <pc:sldMk cId="0" sldId="264"/>
            <ac:picMk id="157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0T13:45:17.141" v="4725" actId="2696"/>
        <pc:sldMkLst>
          <pc:docMk/>
          <pc:sldMk cId="0" sldId="265"/>
        </pc:sldMkLst>
        <pc:picChg chg="add mod">
          <ac:chgData name="Dan Bui" userId="b3fdd1757fd77f1b" providerId="LiveId" clId="{5C65B048-6C2B-4BED-AA27-5047877550E9}" dt="2025-11-20T13:31:50.956" v="4716"/>
          <ac:picMkLst>
            <pc:docMk/>
            <pc:sldMk cId="0" sldId="265"/>
            <ac:picMk id="3" creationId="{4972E486-A36C-EC6E-78B3-B8C708790450}"/>
          </ac:picMkLst>
        </pc:picChg>
        <pc:picChg chg="del mod">
          <ac:chgData name="Dan Bui" userId="b3fdd1757fd77f1b" providerId="LiveId" clId="{5C65B048-6C2B-4BED-AA27-5047877550E9}" dt="2025-11-20T13:30:58.598" v="4701" actId="478"/>
          <ac:picMkLst>
            <pc:docMk/>
            <pc:sldMk cId="0" sldId="265"/>
            <ac:picMk id="170" creationId="{00000000-0000-0000-0000-000000000000}"/>
          </ac:picMkLst>
        </pc:picChg>
      </pc:sldChg>
      <pc:sldChg chg="addSp delSp modSp mod modAnim modNotesTx">
        <pc:chgData name="Dan Bui" userId="b3fdd1757fd77f1b" providerId="LiveId" clId="{5C65B048-6C2B-4BED-AA27-5047877550E9}" dt="2025-11-21T03:20:35.481" v="5202"/>
        <pc:sldMkLst>
          <pc:docMk/>
          <pc:sldMk cId="0" sldId="266"/>
        </pc:sldMkLst>
        <pc:spChg chg="add mod">
          <ac:chgData name="Dan Bui" userId="b3fdd1757fd77f1b" providerId="LiveId" clId="{5C65B048-6C2B-4BED-AA27-5047877550E9}" dt="2025-11-20T15:46:55.764" v="5149" actId="20577"/>
          <ac:spMkLst>
            <pc:docMk/>
            <pc:sldMk cId="0" sldId="266"/>
            <ac:spMk id="4" creationId="{3C6C33BC-5B43-2F29-F4DC-6B1BD33C8122}"/>
          </ac:spMkLst>
        </pc:spChg>
        <pc:spChg chg="mod">
          <ac:chgData name="Dan Bui" userId="b3fdd1757fd77f1b" providerId="LiveId" clId="{5C65B048-6C2B-4BED-AA27-5047877550E9}" dt="2025-11-14T07:58:09.794" v="857" actId="20577"/>
          <ac:spMkLst>
            <pc:docMk/>
            <pc:sldMk cId="0" sldId="266"/>
            <ac:spMk id="185" creationId="{00000000-0000-0000-0000-000000000000}"/>
          </ac:spMkLst>
        </pc:spChg>
        <pc:spChg chg="mod">
          <ac:chgData name="Dan Bui" userId="b3fdd1757fd77f1b" providerId="LiveId" clId="{5C65B048-6C2B-4BED-AA27-5047877550E9}" dt="2025-11-20T15:46:35.843" v="5087" actId="20577"/>
          <ac:spMkLst>
            <pc:docMk/>
            <pc:sldMk cId="0" sldId="266"/>
            <ac:spMk id="186" creationId="{00000000-0000-0000-0000-000000000000}"/>
          </ac:spMkLst>
        </pc:spChg>
        <pc:spChg chg="mod">
          <ac:chgData name="Dan Bui" userId="b3fdd1757fd77f1b" providerId="LiveId" clId="{5C65B048-6C2B-4BED-AA27-5047877550E9}" dt="2025-11-20T15:46:39.343" v="5102" actId="20577"/>
          <ac:spMkLst>
            <pc:docMk/>
            <pc:sldMk cId="0" sldId="266"/>
            <ac:spMk id="188" creationId="{00000000-0000-0000-0000-000000000000}"/>
          </ac:spMkLst>
        </pc:spChg>
        <pc:spChg chg="del">
          <ac:chgData name="Dan Bui" userId="b3fdd1757fd77f1b" providerId="LiveId" clId="{5C65B048-6C2B-4BED-AA27-5047877550E9}" dt="2025-11-20T14:58:18.385" v="4880" actId="478"/>
          <ac:spMkLst>
            <pc:docMk/>
            <pc:sldMk cId="0" sldId="266"/>
            <ac:spMk id="189" creationId="{00000000-0000-0000-0000-000000000000}"/>
          </ac:spMkLst>
        </pc:spChg>
        <pc:spChg chg="del mod">
          <ac:chgData name="Dan Bui" userId="b3fdd1757fd77f1b" providerId="LiveId" clId="{5C65B048-6C2B-4BED-AA27-5047877550E9}" dt="2025-11-20T14:58:21.639" v="4882" actId="478"/>
          <ac:spMkLst>
            <pc:docMk/>
            <pc:sldMk cId="0" sldId="266"/>
            <ac:spMk id="190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31.449" v="1018"/>
          <ac:picMkLst>
            <pc:docMk/>
            <pc:sldMk cId="0" sldId="266"/>
            <ac:picMk id="2" creationId="{123C44CA-EBE4-C35C-5A05-3468D76CF4CF}"/>
          </ac:picMkLst>
        </pc:picChg>
        <pc:picChg chg="add mod">
          <ac:chgData name="Dan Bui" userId="b3fdd1757fd77f1b" providerId="LiveId" clId="{5C65B048-6C2B-4BED-AA27-5047877550E9}" dt="2025-11-20T13:31:53.895" v="4717"/>
          <ac:picMkLst>
            <pc:docMk/>
            <pc:sldMk cId="0" sldId="266"/>
            <ac:picMk id="3" creationId="{9C6FCEC1-E9F6-CD6E-77FF-693D73168324}"/>
          </ac:picMkLst>
        </pc:picChg>
        <pc:picChg chg="add del mod">
          <ac:chgData name="Dan Bui" userId="b3fdd1757fd77f1b" providerId="LiveId" clId="{5C65B048-6C2B-4BED-AA27-5047877550E9}" dt="2025-11-21T03:02:26.450" v="5184" actId="478"/>
          <ac:picMkLst>
            <pc:docMk/>
            <pc:sldMk cId="0" sldId="266"/>
            <ac:picMk id="6" creationId="{CE536C95-13BD-3E99-E650-98EE00BA2836}"/>
          </ac:picMkLst>
        </pc:picChg>
        <pc:picChg chg="add del mod">
          <ac:chgData name="Dan Bui" userId="b3fdd1757fd77f1b" providerId="LiveId" clId="{5C65B048-6C2B-4BED-AA27-5047877550E9}" dt="2025-11-21T03:06:01.773" v="5188" actId="478"/>
          <ac:picMkLst>
            <pc:docMk/>
            <pc:sldMk cId="0" sldId="266"/>
            <ac:picMk id="8" creationId="{9D087CE7-ED6A-2290-B1A3-F9302549BB21}"/>
          </ac:picMkLst>
        </pc:picChg>
        <pc:picChg chg="add mod modCrop">
          <ac:chgData name="Dan Bui" userId="b3fdd1757fd77f1b" providerId="LiveId" clId="{5C65B048-6C2B-4BED-AA27-5047877550E9}" dt="2025-11-21T03:20:03.489" v="5201" actId="1076"/>
          <ac:picMkLst>
            <pc:docMk/>
            <pc:sldMk cId="0" sldId="266"/>
            <ac:picMk id="9" creationId="{678CD950-7DEA-4599-3A48-299E271FA3AE}"/>
          </ac:picMkLst>
        </pc:picChg>
        <pc:picChg chg="del mod">
          <ac:chgData name="Dan Bui" userId="b3fdd1757fd77f1b" providerId="LiveId" clId="{5C65B048-6C2B-4BED-AA27-5047877550E9}" dt="2025-11-20T13:31:01.205" v="4702" actId="478"/>
          <ac:picMkLst>
            <pc:docMk/>
            <pc:sldMk cId="0" sldId="266"/>
            <ac:picMk id="183" creationId="{00000000-0000-0000-0000-000000000000}"/>
          </ac:picMkLst>
        </pc:picChg>
        <pc:picChg chg="del">
          <ac:chgData name="Dan Bui" userId="b3fdd1757fd77f1b" providerId="LiveId" clId="{5C65B048-6C2B-4BED-AA27-5047877550E9}" dt="2025-11-20T14:58:23.351" v="4883" actId="478"/>
          <ac:picMkLst>
            <pc:docMk/>
            <pc:sldMk cId="0" sldId="266"/>
            <ac:picMk id="192" creationId="{00000000-0000-0000-0000-000000000000}"/>
          </ac:picMkLst>
        </pc:picChg>
      </pc:sldChg>
      <pc:sldChg chg="addSp delSp modSp del mod modNotesTx">
        <pc:chgData name="Dan Bui" userId="b3fdd1757fd77f1b" providerId="LiveId" clId="{5C65B048-6C2B-4BED-AA27-5047877550E9}" dt="2025-11-20T15:47:10.600" v="5150" actId="2696"/>
        <pc:sldMkLst>
          <pc:docMk/>
          <pc:sldMk cId="0" sldId="267"/>
        </pc:sldMkLst>
        <pc:picChg chg="add mod">
          <ac:chgData name="Dan Bui" userId="b3fdd1757fd77f1b" providerId="LiveId" clId="{5C65B048-6C2B-4BED-AA27-5047877550E9}" dt="2025-11-20T13:31:56.689" v="4718"/>
          <ac:picMkLst>
            <pc:docMk/>
            <pc:sldMk cId="0" sldId="267"/>
            <ac:picMk id="3" creationId="{80F0AF1D-3D16-3728-F5CD-C612D32253C0}"/>
          </ac:picMkLst>
        </pc:picChg>
        <pc:picChg chg="del mod">
          <ac:chgData name="Dan Bui" userId="b3fdd1757fd77f1b" providerId="LiveId" clId="{5C65B048-6C2B-4BED-AA27-5047877550E9}" dt="2025-11-20T13:31:03.259" v="4703" actId="478"/>
          <ac:picMkLst>
            <pc:docMk/>
            <pc:sldMk cId="0" sldId="267"/>
            <ac:picMk id="197" creationId="{00000000-0000-0000-0000-000000000000}"/>
          </ac:picMkLst>
        </pc:picChg>
      </pc:sldChg>
      <pc:sldChg chg="addSp delSp modSp mod delAnim modAnim modNotesTx">
        <pc:chgData name="Dan Bui" userId="b3fdd1757fd77f1b" providerId="LiveId" clId="{5C65B048-6C2B-4BED-AA27-5047877550E9}" dt="2025-11-21T12:22:25.524" v="5402"/>
        <pc:sldMkLst>
          <pc:docMk/>
          <pc:sldMk cId="0" sldId="268"/>
        </pc:sldMkLst>
        <pc:spChg chg="add mod">
          <ac:chgData name="Dan Bui" userId="b3fdd1757fd77f1b" providerId="LiveId" clId="{5C65B048-6C2B-4BED-AA27-5047877550E9}" dt="2025-11-21T08:31:13.839" v="5391" actId="1076"/>
          <ac:spMkLst>
            <pc:docMk/>
            <pc:sldMk cId="0" sldId="268"/>
            <ac:spMk id="4" creationId="{A910A334-CE5F-6852-C043-BBF9C2CC081A}"/>
          </ac:spMkLst>
        </pc:spChg>
        <pc:spChg chg="mod">
          <ac:chgData name="Dan Bui" userId="b3fdd1757fd77f1b" providerId="LiveId" clId="{5C65B048-6C2B-4BED-AA27-5047877550E9}" dt="2025-11-21T06:03:46.284" v="5361" actId="20577"/>
          <ac:spMkLst>
            <pc:docMk/>
            <pc:sldMk cId="0" sldId="268"/>
            <ac:spMk id="217" creationId="{00000000-0000-0000-0000-000000000000}"/>
          </ac:spMkLst>
        </pc:spChg>
        <pc:spChg chg="mod">
          <ac:chgData name="Dan Bui" userId="b3fdd1757fd77f1b" providerId="LiveId" clId="{5C65B048-6C2B-4BED-AA27-5047877550E9}" dt="2025-11-21T06:00:17.312" v="5293" actId="20577"/>
          <ac:spMkLst>
            <pc:docMk/>
            <pc:sldMk cId="0" sldId="268"/>
            <ac:spMk id="218" creationId="{00000000-0000-0000-0000-000000000000}"/>
          </ac:spMkLst>
        </pc:spChg>
        <pc:spChg chg="mod">
          <ac:chgData name="Dan Bui" userId="b3fdd1757fd77f1b" providerId="LiveId" clId="{5C65B048-6C2B-4BED-AA27-5047877550E9}" dt="2025-11-21T06:01:46.140" v="5319" actId="20577"/>
          <ac:spMkLst>
            <pc:docMk/>
            <pc:sldMk cId="0" sldId="268"/>
            <ac:spMk id="220" creationId="{00000000-0000-0000-0000-000000000000}"/>
          </ac:spMkLst>
        </pc:spChg>
        <pc:spChg chg="del mod">
          <ac:chgData name="Dan Bui" userId="b3fdd1757fd77f1b" providerId="LiveId" clId="{5C65B048-6C2B-4BED-AA27-5047877550E9}" dt="2025-11-21T06:02:42.868" v="5321" actId="478"/>
          <ac:spMkLst>
            <pc:docMk/>
            <pc:sldMk cId="0" sldId="268"/>
            <ac:spMk id="221" creationId="{00000000-0000-0000-0000-000000000000}"/>
          </ac:spMkLst>
        </pc:spChg>
        <pc:spChg chg="del">
          <ac:chgData name="Dan Bui" userId="b3fdd1757fd77f1b" providerId="LiveId" clId="{5C65B048-6C2B-4BED-AA27-5047877550E9}" dt="2025-11-21T06:02:53.513" v="5324" actId="478"/>
          <ac:spMkLst>
            <pc:docMk/>
            <pc:sldMk cId="0" sldId="268"/>
            <ac:spMk id="222" creationId="{00000000-0000-0000-0000-000000000000}"/>
          </ac:spMkLst>
        </pc:spChg>
        <pc:spChg chg="add del">
          <ac:chgData name="Dan Bui" userId="b3fdd1757fd77f1b" providerId="LiveId" clId="{5C65B048-6C2B-4BED-AA27-5047877550E9}" dt="2025-11-21T06:03:30.869" v="5356" actId="478"/>
          <ac:spMkLst>
            <pc:docMk/>
            <pc:sldMk cId="0" sldId="268"/>
            <ac:spMk id="223" creationId="{00000000-0000-0000-0000-000000000000}"/>
          </ac:spMkLst>
        </pc:spChg>
        <pc:spChg chg="del">
          <ac:chgData name="Dan Bui" userId="b3fdd1757fd77f1b" providerId="LiveId" clId="{5C65B048-6C2B-4BED-AA27-5047877550E9}" dt="2025-11-21T06:02:44.543" v="5322" actId="478"/>
          <ac:spMkLst>
            <pc:docMk/>
            <pc:sldMk cId="0" sldId="268"/>
            <ac:spMk id="224" creationId="{00000000-0000-0000-0000-000000000000}"/>
          </ac:spMkLst>
        </pc:spChg>
        <pc:picChg chg="add del mod modCrop">
          <ac:chgData name="Dan Bui" userId="b3fdd1757fd77f1b" providerId="LiveId" clId="{5C65B048-6C2B-4BED-AA27-5047877550E9}" dt="2025-11-21T08:20:43.906" v="5384" actId="478"/>
          <ac:picMkLst>
            <pc:docMk/>
            <pc:sldMk cId="0" sldId="268"/>
            <ac:picMk id="2" creationId="{08318CB5-E55E-E8BE-A9A9-826F3C0D0F93}"/>
          </ac:picMkLst>
        </pc:picChg>
        <pc:picChg chg="add mod">
          <ac:chgData name="Dan Bui" userId="b3fdd1757fd77f1b" providerId="LiveId" clId="{5C65B048-6C2B-4BED-AA27-5047877550E9}" dt="2025-11-21T12:21:16.738" v="5401" actId="1076"/>
          <ac:picMkLst>
            <pc:docMk/>
            <pc:sldMk cId="0" sldId="268"/>
            <ac:picMk id="2" creationId="{3DA82CDA-EF64-EFAE-830A-D450BC472DBB}"/>
          </ac:picMkLst>
        </pc:picChg>
        <pc:picChg chg="add del mod">
          <ac:chgData name="Dan Bui" userId="b3fdd1757fd77f1b" providerId="LiveId" clId="{5C65B048-6C2B-4BED-AA27-5047877550E9}" dt="2025-11-21T06:03:27.151" v="5355" actId="478"/>
          <ac:picMkLst>
            <pc:docMk/>
            <pc:sldMk cId="0" sldId="268"/>
            <ac:picMk id="2" creationId="{FE3D7B3B-F27F-F6B8-69B2-8ADE16289198}"/>
          </ac:picMkLst>
        </pc:picChg>
        <pc:picChg chg="add mod">
          <ac:chgData name="Dan Bui" userId="b3fdd1757fd77f1b" providerId="LiveId" clId="{5C65B048-6C2B-4BED-AA27-5047877550E9}" dt="2025-11-20T13:31:58.930" v="4719"/>
          <ac:picMkLst>
            <pc:docMk/>
            <pc:sldMk cId="0" sldId="268"/>
            <ac:picMk id="3" creationId="{7A521AFB-73E7-25EE-C7F7-7589425A3AEB}"/>
          </ac:picMkLst>
        </pc:picChg>
        <pc:picChg chg="add mod">
          <ac:chgData name="Dan Bui" userId="b3fdd1757fd77f1b" providerId="LiveId" clId="{5C65B048-6C2B-4BED-AA27-5047877550E9}" dt="2025-11-21T06:03:37.351" v="5357"/>
          <ac:picMkLst>
            <pc:docMk/>
            <pc:sldMk cId="0" sldId="268"/>
            <ac:picMk id="5" creationId="{4C2DBD2B-AC48-2EEB-803A-8D5457E54E72}"/>
          </ac:picMkLst>
        </pc:picChg>
        <pc:picChg chg="add del mod modCrop">
          <ac:chgData name="Dan Bui" userId="b3fdd1757fd77f1b" providerId="LiveId" clId="{5C65B048-6C2B-4BED-AA27-5047877550E9}" dt="2025-11-21T08:18:53.357" v="5371" actId="478"/>
          <ac:picMkLst>
            <pc:docMk/>
            <pc:sldMk cId="0" sldId="268"/>
            <ac:picMk id="6" creationId="{C91E7184-4E22-2B68-F343-A3C5265CA64B}"/>
          </ac:picMkLst>
        </pc:picChg>
        <pc:picChg chg="add del mod modCrop">
          <ac:chgData name="Dan Bui" userId="b3fdd1757fd77f1b" providerId="LiveId" clId="{5C65B048-6C2B-4BED-AA27-5047877550E9}" dt="2025-11-21T08:31:51.574" v="5393" actId="478"/>
          <ac:picMkLst>
            <pc:docMk/>
            <pc:sldMk cId="0" sldId="268"/>
            <ac:picMk id="7" creationId="{7FF063D7-2579-CE1B-1AAA-53D6875A7F0A}"/>
          </ac:picMkLst>
        </pc:picChg>
        <pc:picChg chg="del mod">
          <ac:chgData name="Dan Bui" userId="b3fdd1757fd77f1b" providerId="LiveId" clId="{5C65B048-6C2B-4BED-AA27-5047877550E9}" dt="2025-11-20T13:31:05.694" v="4704" actId="478"/>
          <ac:picMkLst>
            <pc:docMk/>
            <pc:sldMk cId="0" sldId="268"/>
            <ac:picMk id="215" creationId="{00000000-0000-0000-0000-000000000000}"/>
          </ac:picMkLst>
        </pc:picChg>
        <pc:picChg chg="del">
          <ac:chgData name="Dan Bui" userId="b3fdd1757fd77f1b" providerId="LiveId" clId="{5C65B048-6C2B-4BED-AA27-5047877550E9}" dt="2025-11-21T06:02:45.513" v="5323" actId="478"/>
          <ac:picMkLst>
            <pc:docMk/>
            <pc:sldMk cId="0" sldId="268"/>
            <ac:picMk id="225" creationId="{00000000-0000-0000-0000-000000000000}"/>
          </ac:picMkLst>
        </pc:picChg>
      </pc:sldChg>
      <pc:sldChg chg="addSp delSp modSp mod">
        <pc:chgData name="Dan Bui" userId="b3fdd1757fd77f1b" providerId="LiveId" clId="{5C65B048-6C2B-4BED-AA27-5047877550E9}" dt="2025-11-21T13:17:06.648" v="6200" actId="20577"/>
        <pc:sldMkLst>
          <pc:docMk/>
          <pc:sldMk cId="0" sldId="269"/>
        </pc:sldMkLst>
        <pc:spChg chg="add mod">
          <ac:chgData name="Dan Bui" userId="b3fdd1757fd77f1b" providerId="LiveId" clId="{5C65B048-6C2B-4BED-AA27-5047877550E9}" dt="2025-11-21T12:28:07.759" v="5452" actId="20577"/>
          <ac:spMkLst>
            <pc:docMk/>
            <pc:sldMk cId="0" sldId="269"/>
            <ac:spMk id="4" creationId="{ACE781D5-CB2F-F1FB-AC8F-DFCADD0ECDB3}"/>
          </ac:spMkLst>
        </pc:spChg>
        <pc:spChg chg="add mod">
          <ac:chgData name="Dan Bui" userId="b3fdd1757fd77f1b" providerId="LiveId" clId="{5C65B048-6C2B-4BED-AA27-5047877550E9}" dt="2025-11-21T12:32:04.645" v="5494" actId="20577"/>
          <ac:spMkLst>
            <pc:docMk/>
            <pc:sldMk cId="0" sldId="269"/>
            <ac:spMk id="5" creationId="{89496A1F-BF95-ED06-426C-9F98CFDBB01E}"/>
          </ac:spMkLst>
        </pc:spChg>
        <pc:spChg chg="add mod">
          <ac:chgData name="Dan Bui" userId="b3fdd1757fd77f1b" providerId="LiveId" clId="{5C65B048-6C2B-4BED-AA27-5047877550E9}" dt="2025-11-21T13:05:23.856" v="6162" actId="14100"/>
          <ac:spMkLst>
            <pc:docMk/>
            <pc:sldMk cId="0" sldId="269"/>
            <ac:spMk id="6" creationId="{C4656113-E150-C09A-82BA-3B0A1A7B8A58}"/>
          </ac:spMkLst>
        </pc:spChg>
        <pc:spChg chg="mod">
          <ac:chgData name="Dan Bui" userId="b3fdd1757fd77f1b" providerId="LiveId" clId="{5C65B048-6C2B-4BED-AA27-5047877550E9}" dt="2025-11-21T12:27:32.871" v="5404" actId="20577"/>
          <ac:spMkLst>
            <pc:docMk/>
            <pc:sldMk cId="0" sldId="269"/>
            <ac:spMk id="232" creationId="{00000000-0000-0000-0000-000000000000}"/>
          </ac:spMkLst>
        </pc:spChg>
        <pc:spChg chg="mod">
          <ac:chgData name="Dan Bui" userId="b3fdd1757fd77f1b" providerId="LiveId" clId="{5C65B048-6C2B-4BED-AA27-5047877550E9}" dt="2025-11-21T13:17:06.648" v="6200" actId="20577"/>
          <ac:spMkLst>
            <pc:docMk/>
            <pc:sldMk cId="0" sldId="269"/>
            <ac:spMk id="234" creationId="{00000000-0000-0000-0000-000000000000}"/>
          </ac:spMkLst>
        </pc:spChg>
        <pc:spChg chg="del mod">
          <ac:chgData name="Dan Bui" userId="b3fdd1757fd77f1b" providerId="LiveId" clId="{5C65B048-6C2B-4BED-AA27-5047877550E9}" dt="2025-11-21T12:31:37.993" v="5455" actId="478"/>
          <ac:spMkLst>
            <pc:docMk/>
            <pc:sldMk cId="0" sldId="269"/>
            <ac:spMk id="235" creationId="{00000000-0000-0000-0000-000000000000}"/>
          </ac:spMkLst>
        </pc:spChg>
        <pc:spChg chg="del mod">
          <ac:chgData name="Dan Bui" userId="b3fdd1757fd77f1b" providerId="LiveId" clId="{5C65B048-6C2B-4BED-AA27-5047877550E9}" dt="2025-11-21T12:27:50.326" v="5447" actId="478"/>
          <ac:spMkLst>
            <pc:docMk/>
            <pc:sldMk cId="0" sldId="269"/>
            <ac:spMk id="237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48.918" v="1022"/>
          <ac:picMkLst>
            <pc:docMk/>
            <pc:sldMk cId="0" sldId="269"/>
            <ac:picMk id="2" creationId="{577AA5A0-C98D-505D-9D16-D0A45C4817C9}"/>
          </ac:picMkLst>
        </pc:picChg>
        <pc:picChg chg="add mod">
          <ac:chgData name="Dan Bui" userId="b3fdd1757fd77f1b" providerId="LiveId" clId="{5C65B048-6C2B-4BED-AA27-5047877550E9}" dt="2025-11-20T13:32:01.706" v="4720"/>
          <ac:picMkLst>
            <pc:docMk/>
            <pc:sldMk cId="0" sldId="269"/>
            <ac:picMk id="3" creationId="{2A539105-A79C-5071-6E89-D730256F04AF}"/>
          </ac:picMkLst>
        </pc:picChg>
        <pc:picChg chg="del mod">
          <ac:chgData name="Dan Bui" userId="b3fdd1757fd77f1b" providerId="LiveId" clId="{5C65B048-6C2B-4BED-AA27-5047877550E9}" dt="2025-11-20T13:31:07.902" v="4705" actId="478"/>
          <ac:picMkLst>
            <pc:docMk/>
            <pc:sldMk cId="0" sldId="269"/>
            <ac:picMk id="230" creationId="{00000000-0000-0000-0000-000000000000}"/>
          </ac:picMkLst>
        </pc:picChg>
        <pc:picChg chg="del">
          <ac:chgData name="Dan Bui" userId="b3fdd1757fd77f1b" providerId="LiveId" clId="{5C65B048-6C2B-4BED-AA27-5047877550E9}" dt="2025-11-21T12:27:44.679" v="5445" actId="478"/>
          <ac:picMkLst>
            <pc:docMk/>
            <pc:sldMk cId="0" sldId="269"/>
            <ac:picMk id="236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02.102" v="5758" actId="2696"/>
        <pc:sldMkLst>
          <pc:docMk/>
          <pc:sldMk cId="0" sldId="270"/>
        </pc:sldMkLst>
        <pc:picChg chg="add mod">
          <ac:chgData name="Dan Bui" userId="b3fdd1757fd77f1b" providerId="LiveId" clId="{5C65B048-6C2B-4BED-AA27-5047877550E9}" dt="2025-11-20T13:32:04.013" v="4721"/>
          <ac:picMkLst>
            <pc:docMk/>
            <pc:sldMk cId="0" sldId="270"/>
            <ac:picMk id="3" creationId="{F45E9E50-12DF-2150-A913-D1660D323BDF}"/>
          </ac:picMkLst>
        </pc:picChg>
        <pc:picChg chg="del mod">
          <ac:chgData name="Dan Bui" userId="b3fdd1757fd77f1b" providerId="LiveId" clId="{5C65B048-6C2B-4BED-AA27-5047877550E9}" dt="2025-11-20T13:31:10.480" v="4706" actId="478"/>
          <ac:picMkLst>
            <pc:docMk/>
            <pc:sldMk cId="0" sldId="270"/>
            <ac:picMk id="242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05.553" v="5759" actId="2696"/>
        <pc:sldMkLst>
          <pc:docMk/>
          <pc:sldMk cId="0" sldId="271"/>
        </pc:sldMkLst>
        <pc:picChg chg="add mod">
          <ac:chgData name="Dan Bui" userId="b3fdd1757fd77f1b" providerId="LiveId" clId="{5C65B048-6C2B-4BED-AA27-5047877550E9}" dt="2025-11-20T13:32:06.548" v="4722"/>
          <ac:picMkLst>
            <pc:docMk/>
            <pc:sldMk cId="0" sldId="271"/>
            <ac:picMk id="3" creationId="{8C6AB804-43DF-1742-5832-41B1E40760AB}"/>
          </ac:picMkLst>
        </pc:picChg>
        <pc:picChg chg="del mod">
          <ac:chgData name="Dan Bui" userId="b3fdd1757fd77f1b" providerId="LiveId" clId="{5C65B048-6C2B-4BED-AA27-5047877550E9}" dt="2025-11-20T13:31:12.994" v="4707" actId="478"/>
          <ac:picMkLst>
            <pc:docMk/>
            <pc:sldMk cId="0" sldId="271"/>
            <ac:picMk id="255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09.091" v="5760" actId="2696"/>
        <pc:sldMkLst>
          <pc:docMk/>
          <pc:sldMk cId="0" sldId="272"/>
        </pc:sldMkLst>
        <pc:picChg chg="add mod">
          <ac:chgData name="Dan Bui" userId="b3fdd1757fd77f1b" providerId="LiveId" clId="{5C65B048-6C2B-4BED-AA27-5047877550E9}" dt="2025-11-20T13:32:09.965" v="4723"/>
          <ac:picMkLst>
            <pc:docMk/>
            <pc:sldMk cId="0" sldId="272"/>
            <ac:picMk id="3" creationId="{3C1EF084-5375-8463-27C5-B57660F89F6A}"/>
          </ac:picMkLst>
        </pc:picChg>
        <pc:picChg chg="del mod">
          <ac:chgData name="Dan Bui" userId="b3fdd1757fd77f1b" providerId="LiveId" clId="{5C65B048-6C2B-4BED-AA27-5047877550E9}" dt="2025-11-20T13:31:15.030" v="4708" actId="478"/>
          <ac:picMkLst>
            <pc:docMk/>
            <pc:sldMk cId="0" sldId="272"/>
            <ac:picMk id="270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12.971" v="5761" actId="2696"/>
        <pc:sldMkLst>
          <pc:docMk/>
          <pc:sldMk cId="0" sldId="273"/>
        </pc:sldMkLst>
        <pc:picChg chg="add mod">
          <ac:chgData name="Dan Bui" userId="b3fdd1757fd77f1b" providerId="LiveId" clId="{5C65B048-6C2B-4BED-AA27-5047877550E9}" dt="2025-11-20T13:32:12.457" v="4724"/>
          <ac:picMkLst>
            <pc:docMk/>
            <pc:sldMk cId="0" sldId="273"/>
            <ac:picMk id="3" creationId="{60BC0D6A-EA24-1748-A4E0-34D259169E3E}"/>
          </ac:picMkLst>
        </pc:picChg>
        <pc:picChg chg="del mod">
          <ac:chgData name="Dan Bui" userId="b3fdd1757fd77f1b" providerId="LiveId" clId="{5C65B048-6C2B-4BED-AA27-5047877550E9}" dt="2025-11-20T13:31:17.897" v="4709" actId="478"/>
          <ac:picMkLst>
            <pc:docMk/>
            <pc:sldMk cId="0" sldId="273"/>
            <ac:picMk id="285" creationId="{00000000-0000-0000-0000-000000000000}"/>
          </ac:picMkLst>
        </pc:picChg>
      </pc:sldChg>
      <pc:sldChg chg="addSp delSp modSp mod">
        <pc:chgData name="Dan Bui" userId="b3fdd1757fd77f1b" providerId="LiveId" clId="{5C65B048-6C2B-4BED-AA27-5047877550E9}" dt="2025-11-21T02:20:52.553" v="5175" actId="1076"/>
        <pc:sldMkLst>
          <pc:docMk/>
          <pc:sldMk cId="0" sldId="274"/>
        </pc:sldMkLst>
        <pc:spChg chg="add mod">
          <ac:chgData name="Dan Bui" userId="b3fdd1757fd77f1b" providerId="LiveId" clId="{5C65B048-6C2B-4BED-AA27-5047877550E9}" dt="2025-11-21T02:20:25.714" v="5170" actId="208"/>
          <ac:spMkLst>
            <pc:docMk/>
            <pc:sldMk cId="0" sldId="274"/>
            <ac:spMk id="2" creationId="{58198FBD-61C7-1BED-F5B9-7251401D3817}"/>
          </ac:spMkLst>
        </pc:spChg>
        <pc:spChg chg="add del mod">
          <ac:chgData name="Dan Bui" userId="b3fdd1757fd77f1b" providerId="LiveId" clId="{5C65B048-6C2B-4BED-AA27-5047877550E9}" dt="2025-11-20T15:53:03.702" v="5167" actId="11529"/>
          <ac:spMkLst>
            <pc:docMk/>
            <pc:sldMk cId="0" sldId="274"/>
            <ac:spMk id="2" creationId="{9B0EBD57-5DA5-4CA4-ABA5-0B01BC8B989F}"/>
          </ac:spMkLst>
        </pc:spChg>
        <pc:picChg chg="add mod">
          <ac:chgData name="Dan Bui" userId="b3fdd1757fd77f1b" providerId="LiveId" clId="{5C65B048-6C2B-4BED-AA27-5047877550E9}" dt="2025-11-21T02:20:52.553" v="5175" actId="1076"/>
          <ac:picMkLst>
            <pc:docMk/>
            <pc:sldMk cId="0" sldId="274"/>
            <ac:picMk id="4" creationId="{C566FC06-A5B8-0911-FF26-B3E9C1055D80}"/>
          </ac:picMkLst>
        </pc:picChg>
      </pc:sldChg>
      <pc:sldChg chg="addSp delSp modSp add mod modNotesTx">
        <pc:chgData name="Dan Bui" userId="b3fdd1757fd77f1b" providerId="LiveId" clId="{5C65B048-6C2B-4BED-AA27-5047877550E9}" dt="2025-11-20T13:31:35.521" v="4711"/>
        <pc:sldMkLst>
          <pc:docMk/>
          <pc:sldMk cId="1841367216" sldId="275"/>
        </pc:sldMkLst>
        <pc:spChg chg="mod">
          <ac:chgData name="Dan Bui" userId="b3fdd1757fd77f1b" providerId="LiveId" clId="{5C65B048-6C2B-4BED-AA27-5047877550E9}" dt="2025-11-18T15:20:23.024" v="3972" actId="20577"/>
          <ac:spMkLst>
            <pc:docMk/>
            <pc:sldMk cId="1841367216" sldId="275"/>
            <ac:spMk id="2" creationId="{4B817EB2-0FC4-E39F-85B7-9C068EF8A42E}"/>
          </ac:spMkLst>
        </pc:spChg>
        <pc:spChg chg="add del mod">
          <ac:chgData name="Dan Bui" userId="b3fdd1757fd77f1b" providerId="LiveId" clId="{5C65B048-6C2B-4BED-AA27-5047877550E9}" dt="2025-11-19T14:02:03.585" v="4378" actId="20577"/>
          <ac:spMkLst>
            <pc:docMk/>
            <pc:sldMk cId="1841367216" sldId="275"/>
            <ac:spMk id="97" creationId="{8039DA7A-9564-0E96-6F64-33F9E95BCEFB}"/>
          </ac:spMkLst>
        </pc:spChg>
        <pc:spChg chg="mod">
          <ac:chgData name="Dan Bui" userId="b3fdd1757fd77f1b" providerId="LiveId" clId="{5C65B048-6C2B-4BED-AA27-5047877550E9}" dt="2025-11-18T14:48:12.536" v="2627" actId="20577"/>
          <ac:spMkLst>
            <pc:docMk/>
            <pc:sldMk cId="1841367216" sldId="275"/>
            <ac:spMk id="98" creationId="{531FBDCE-313A-CB7A-E632-0A28F0793D26}"/>
          </ac:spMkLst>
        </pc:spChg>
        <pc:spChg chg="mod">
          <ac:chgData name="Dan Bui" userId="b3fdd1757fd77f1b" providerId="LiveId" clId="{5C65B048-6C2B-4BED-AA27-5047877550E9}" dt="2025-11-18T14:48:30.707" v="2695" actId="20577"/>
          <ac:spMkLst>
            <pc:docMk/>
            <pc:sldMk cId="1841367216" sldId="275"/>
            <ac:spMk id="99" creationId="{F7E2D6DB-EF3A-811D-D9C6-CE5603340406}"/>
          </ac:spMkLst>
        </pc:spChg>
        <pc:spChg chg="mod">
          <ac:chgData name="Dan Bui" userId="b3fdd1757fd77f1b" providerId="LiveId" clId="{5C65B048-6C2B-4BED-AA27-5047877550E9}" dt="2025-11-18T14:55:46.824" v="3256" actId="948"/>
          <ac:spMkLst>
            <pc:docMk/>
            <pc:sldMk cId="1841367216" sldId="275"/>
            <ac:spMk id="100" creationId="{70656DE8-1077-B561-1575-5316D346EE8C}"/>
          </ac:spMkLst>
        </pc:spChg>
        <pc:picChg chg="add mod">
          <ac:chgData name="Dan Bui" userId="b3fdd1757fd77f1b" providerId="LiveId" clId="{5C65B048-6C2B-4BED-AA27-5047877550E9}" dt="2025-11-20T13:31:35.521" v="4711"/>
          <ac:picMkLst>
            <pc:docMk/>
            <pc:sldMk cId="1841367216" sldId="275"/>
            <ac:picMk id="4" creationId="{E3667738-5E3F-B182-9A98-BA82A77FE892}"/>
          </ac:picMkLst>
        </pc:picChg>
        <pc:picChg chg="del">
          <ac:chgData name="Dan Bui" userId="b3fdd1757fd77f1b" providerId="LiveId" clId="{5C65B048-6C2B-4BED-AA27-5047877550E9}" dt="2025-11-20T13:30:42.912" v="4696" actId="478"/>
          <ac:picMkLst>
            <pc:docMk/>
            <pc:sldMk cId="1841367216" sldId="275"/>
            <ac:picMk id="91" creationId="{2A90DA04-9886-982A-FE99-05DD960961B1}"/>
          </ac:picMkLst>
        </pc:picChg>
      </pc:sldChg>
      <pc:sldChg chg="addSp delSp modSp add mod ord">
        <pc:chgData name="Dan Bui" userId="b3fdd1757fd77f1b" providerId="LiveId" clId="{5C65B048-6C2B-4BED-AA27-5047877550E9}" dt="2025-11-20T15:30:17.529" v="4996" actId="1076"/>
        <pc:sldMkLst>
          <pc:docMk/>
          <pc:sldMk cId="865853174" sldId="276"/>
        </pc:sldMkLst>
        <pc:spChg chg="mod">
          <ac:chgData name="Dan Bui" userId="b3fdd1757fd77f1b" providerId="LiveId" clId="{5C65B048-6C2B-4BED-AA27-5047877550E9}" dt="2025-11-19T14:15:25.891" v="4397" actId="20577"/>
          <ac:spMkLst>
            <pc:docMk/>
            <pc:sldMk cId="865853174" sldId="276"/>
            <ac:spMk id="2" creationId="{BEBD57B4-5574-3478-685C-AD8CDD2C3328}"/>
          </ac:spMkLst>
        </pc:spChg>
        <pc:spChg chg="add del mod">
          <ac:chgData name="Dan Bui" userId="b3fdd1757fd77f1b" providerId="LiveId" clId="{5C65B048-6C2B-4BED-AA27-5047877550E9}" dt="2025-11-20T15:30:06.643" v="4964" actId="478"/>
          <ac:spMkLst>
            <pc:docMk/>
            <pc:sldMk cId="865853174" sldId="276"/>
            <ac:spMk id="4" creationId="{DC6AD59D-A1B5-A0E0-EFA0-4D6EB8B6584B}"/>
          </ac:spMkLst>
        </pc:spChg>
        <pc:spChg chg="add mod">
          <ac:chgData name="Dan Bui" userId="b3fdd1757fd77f1b" providerId="LiveId" clId="{5C65B048-6C2B-4BED-AA27-5047877550E9}" dt="2025-11-20T15:30:17.529" v="4996" actId="1076"/>
          <ac:spMkLst>
            <pc:docMk/>
            <pc:sldMk cId="865853174" sldId="276"/>
            <ac:spMk id="5" creationId="{F6BCB34D-8FA2-4F32-38A2-0AF418CC9321}"/>
          </ac:spMkLst>
        </pc:spChg>
        <pc:spChg chg="mod">
          <ac:chgData name="Dan Bui" userId="b3fdd1757fd77f1b" providerId="LiveId" clId="{5C65B048-6C2B-4BED-AA27-5047877550E9}" dt="2025-11-19T14:15:33.123" v="4399" actId="20577"/>
          <ac:spMkLst>
            <pc:docMk/>
            <pc:sldMk cId="865853174" sldId="276"/>
            <ac:spMk id="93" creationId="{56F0786D-68F6-ECED-5587-00C644885EC6}"/>
          </ac:spMkLst>
        </pc:spChg>
        <pc:spChg chg="mod">
          <ac:chgData name="Dan Bui" userId="b3fdd1757fd77f1b" providerId="LiveId" clId="{5C65B048-6C2B-4BED-AA27-5047877550E9}" dt="2025-11-19T14:16:05.329" v="4442" actId="20577"/>
          <ac:spMkLst>
            <pc:docMk/>
            <pc:sldMk cId="865853174" sldId="276"/>
            <ac:spMk id="95" creationId="{C185962F-4C50-626C-FF93-57207DD2D45B}"/>
          </ac:spMkLst>
        </pc:spChg>
        <pc:spChg chg="mod">
          <ac:chgData name="Dan Bui" userId="b3fdd1757fd77f1b" providerId="LiveId" clId="{5C65B048-6C2B-4BED-AA27-5047877550E9}" dt="2025-11-20T15:30:12.001" v="4995" actId="20577"/>
          <ac:spMkLst>
            <pc:docMk/>
            <pc:sldMk cId="865853174" sldId="276"/>
            <ac:spMk id="98" creationId="{5BB11860-512D-62B4-AA41-2721AA2213D7}"/>
          </ac:spMkLst>
        </pc:spChg>
        <pc:picChg chg="add mod">
          <ac:chgData name="Dan Bui" userId="b3fdd1757fd77f1b" providerId="LiveId" clId="{5C65B048-6C2B-4BED-AA27-5047877550E9}" dt="2025-11-20T13:31:44.587" v="4714"/>
          <ac:picMkLst>
            <pc:docMk/>
            <pc:sldMk cId="865853174" sldId="276"/>
            <ac:picMk id="6" creationId="{C398D07B-B3DB-F14F-9CD4-E035B8FD59EC}"/>
          </ac:picMkLst>
        </pc:picChg>
        <pc:picChg chg="del">
          <ac:chgData name="Dan Bui" userId="b3fdd1757fd77f1b" providerId="LiveId" clId="{5C65B048-6C2B-4BED-AA27-5047877550E9}" dt="2025-11-20T13:30:52.576" v="4699" actId="478"/>
          <ac:picMkLst>
            <pc:docMk/>
            <pc:sldMk cId="865853174" sldId="276"/>
            <ac:picMk id="91" creationId="{6BCFB079-44D5-CD1D-17AD-7017AAAFB267}"/>
          </ac:picMkLst>
        </pc:picChg>
      </pc:sldChg>
      <pc:sldChg chg="addSp delSp modSp add mod">
        <pc:chgData name="Dan Bui" userId="b3fdd1757fd77f1b" providerId="LiveId" clId="{5C65B048-6C2B-4BED-AA27-5047877550E9}" dt="2025-11-20T15:31:44.711" v="5041" actId="1076"/>
        <pc:sldMkLst>
          <pc:docMk/>
          <pc:sldMk cId="2652326156" sldId="277"/>
        </pc:sldMkLst>
        <pc:spChg chg="mod">
          <ac:chgData name="Dan Bui" userId="b3fdd1757fd77f1b" providerId="LiveId" clId="{5C65B048-6C2B-4BED-AA27-5047877550E9}" dt="2025-11-20T13:45:43.020" v="4728" actId="20577"/>
          <ac:spMkLst>
            <pc:docMk/>
            <pc:sldMk cId="2652326156" sldId="277"/>
            <ac:spMk id="2" creationId="{70EE43FF-9A07-6B68-299D-1DFBD19190A0}"/>
          </ac:spMkLst>
        </pc:spChg>
        <pc:spChg chg="mod">
          <ac:chgData name="Dan Bui" userId="b3fdd1757fd77f1b" providerId="LiveId" clId="{5C65B048-6C2B-4BED-AA27-5047877550E9}" dt="2025-11-20T15:31:25.828" v="5038" actId="20577"/>
          <ac:spMkLst>
            <pc:docMk/>
            <pc:sldMk cId="2652326156" sldId="277"/>
            <ac:spMk id="4" creationId="{04212E1F-2662-18BD-C655-6AE0A27DCFE0}"/>
          </ac:spMkLst>
        </pc:spChg>
        <pc:spChg chg="add del mod">
          <ac:chgData name="Dan Bui" userId="b3fdd1757fd77f1b" providerId="LiveId" clId="{5C65B048-6C2B-4BED-AA27-5047877550E9}" dt="2025-11-20T15:31:44.711" v="5041" actId="1076"/>
          <ac:spMkLst>
            <pc:docMk/>
            <pc:sldMk cId="2652326156" sldId="277"/>
            <ac:spMk id="5" creationId="{F922A595-120D-7F6A-309D-DF5CBC821C27}"/>
          </ac:spMkLst>
        </pc:spChg>
        <pc:spChg chg="del mod">
          <ac:chgData name="Dan Bui" userId="b3fdd1757fd77f1b" providerId="LiveId" clId="{5C65B048-6C2B-4BED-AA27-5047877550E9}" dt="2025-11-20T15:31:08.872" v="5035" actId="478"/>
          <ac:spMkLst>
            <pc:docMk/>
            <pc:sldMk cId="2652326156" sldId="277"/>
            <ac:spMk id="6" creationId="{AF3D6828-8A6F-8E96-893C-64FA81FDE787}"/>
          </ac:spMkLst>
        </pc:spChg>
        <pc:spChg chg="add">
          <ac:chgData name="Dan Bui" userId="b3fdd1757fd77f1b" providerId="LiveId" clId="{5C65B048-6C2B-4BED-AA27-5047877550E9}" dt="2025-11-20T14:14:42.561" v="4755"/>
          <ac:spMkLst>
            <pc:docMk/>
            <pc:sldMk cId="2652326156" sldId="277"/>
            <ac:spMk id="7" creationId="{A6EF2D36-2CFC-41E4-0C3C-F466F9465D6D}"/>
          </ac:spMkLst>
        </pc:spChg>
        <pc:spChg chg="add">
          <ac:chgData name="Dan Bui" userId="b3fdd1757fd77f1b" providerId="LiveId" clId="{5C65B048-6C2B-4BED-AA27-5047877550E9}" dt="2025-11-20T14:15:07.291" v="4757"/>
          <ac:spMkLst>
            <pc:docMk/>
            <pc:sldMk cId="2652326156" sldId="277"/>
            <ac:spMk id="8" creationId="{9218D135-55D8-21B2-40BE-AA2E1A211D98}"/>
          </ac:spMkLst>
        </pc:spChg>
        <pc:picChg chg="del">
          <ac:chgData name="Dan Bui" userId="b3fdd1757fd77f1b" providerId="LiveId" clId="{5C65B048-6C2B-4BED-AA27-5047877550E9}" dt="2025-11-20T13:45:45.902" v="4729" actId="478"/>
          <ac:picMkLst>
            <pc:docMk/>
            <pc:sldMk cId="2652326156" sldId="277"/>
            <ac:picMk id="9" creationId="{EE18B6EA-4A35-C9CF-544A-BFD4862EEA09}"/>
          </ac:picMkLst>
        </pc:picChg>
      </pc:sldChg>
      <pc:sldChg chg="addSp delSp modSp add mod delAnim modAnim">
        <pc:chgData name="Dan Bui" userId="b3fdd1757fd77f1b" providerId="LiveId" clId="{5C65B048-6C2B-4BED-AA27-5047877550E9}" dt="2025-11-21T06:01:21.721" v="5304" actId="20577"/>
        <pc:sldMkLst>
          <pc:docMk/>
          <pc:sldMk cId="1779003587" sldId="278"/>
        </pc:sldMkLst>
        <pc:spChg chg="mod">
          <ac:chgData name="Dan Bui" userId="b3fdd1757fd77f1b" providerId="LiveId" clId="{5C65B048-6C2B-4BED-AA27-5047877550E9}" dt="2025-11-20T15:47:23.307" v="5155" actId="20577"/>
          <ac:spMkLst>
            <pc:docMk/>
            <pc:sldMk cId="1779003587" sldId="278"/>
            <ac:spMk id="4" creationId="{01A89EEF-3812-B096-EF3E-0AA98A7ECCE6}"/>
          </ac:spMkLst>
        </pc:spChg>
        <pc:spChg chg="mod">
          <ac:chgData name="Dan Bui" userId="b3fdd1757fd77f1b" providerId="LiveId" clId="{5C65B048-6C2B-4BED-AA27-5047877550E9}" dt="2025-11-21T06:01:21.721" v="5304" actId="20577"/>
          <ac:spMkLst>
            <pc:docMk/>
            <pc:sldMk cId="1779003587" sldId="278"/>
            <ac:spMk id="185" creationId="{22F07579-BC52-FFB7-F01A-B1F8720C6BDE}"/>
          </ac:spMkLst>
        </pc:spChg>
        <pc:picChg chg="add del mod modCrop">
          <ac:chgData name="Dan Bui" userId="b3fdd1757fd77f1b" providerId="LiveId" clId="{5C65B048-6C2B-4BED-AA27-5047877550E9}" dt="2025-11-21T03:34:37.060" v="5213" actId="478"/>
          <ac:picMkLst>
            <pc:docMk/>
            <pc:sldMk cId="1779003587" sldId="278"/>
            <ac:picMk id="5" creationId="{F1F81FD4-A033-2D34-CCE6-31F2BAD0D9AF}"/>
          </ac:picMkLst>
        </pc:picChg>
        <pc:picChg chg="add mod modCrop">
          <ac:chgData name="Dan Bui" userId="b3fdd1757fd77f1b" providerId="LiveId" clId="{5C65B048-6C2B-4BED-AA27-5047877550E9}" dt="2025-11-21T03:36:48.744" v="5226" actId="1076"/>
          <ac:picMkLst>
            <pc:docMk/>
            <pc:sldMk cId="1779003587" sldId="278"/>
            <ac:picMk id="6" creationId="{31EB8B26-0EDF-B622-9820-DC5E8E21CA0B}"/>
          </ac:picMkLst>
        </pc:picChg>
      </pc:sldChg>
      <pc:sldChg chg="addSp delSp modSp add del mod">
        <pc:chgData name="Dan Bui" userId="b3fdd1757fd77f1b" providerId="LiveId" clId="{5C65B048-6C2B-4BED-AA27-5047877550E9}" dt="2025-11-21T05:42:00.274" v="5257" actId="2696"/>
        <pc:sldMkLst>
          <pc:docMk/>
          <pc:sldMk cId="382764533" sldId="279"/>
        </pc:sldMkLst>
        <pc:spChg chg="add del mod">
          <ac:chgData name="Dan Bui" userId="b3fdd1757fd77f1b" providerId="LiveId" clId="{5C65B048-6C2B-4BED-AA27-5047877550E9}" dt="2025-11-21T05:35:30.565" v="5240" actId="478"/>
          <ac:spMkLst>
            <pc:docMk/>
            <pc:sldMk cId="382764533" sldId="279"/>
            <ac:spMk id="2" creationId="{838366BC-1A0B-98EA-475C-15264EC9A851}"/>
          </ac:spMkLst>
        </pc:spChg>
        <pc:spChg chg="mod">
          <ac:chgData name="Dan Bui" userId="b3fdd1757fd77f1b" providerId="LiveId" clId="{5C65B048-6C2B-4BED-AA27-5047877550E9}" dt="2025-11-21T05:35:23.488" v="5238"/>
          <ac:spMkLst>
            <pc:docMk/>
            <pc:sldMk cId="382764533" sldId="279"/>
            <ac:spMk id="4" creationId="{5002796F-18BF-4BD3-245D-B84B07AAC660}"/>
          </ac:spMkLst>
        </pc:spChg>
        <pc:spChg chg="mod">
          <ac:chgData name="Dan Bui" userId="b3fdd1757fd77f1b" providerId="LiveId" clId="{5C65B048-6C2B-4BED-AA27-5047877550E9}" dt="2025-11-21T05:39:53.980" v="5251" actId="255"/>
          <ac:spMkLst>
            <pc:docMk/>
            <pc:sldMk cId="382764533" sldId="279"/>
            <ac:spMk id="5" creationId="{97A700B6-0788-55EF-96F5-2E928C46C9C9}"/>
          </ac:spMkLst>
        </pc:spChg>
        <pc:spChg chg="mod">
          <ac:chgData name="Dan Bui" userId="b3fdd1757fd77f1b" providerId="LiveId" clId="{5C65B048-6C2B-4BED-AA27-5047877550E9}" dt="2025-11-21T05:41:32.914" v="5255" actId="1076"/>
          <ac:spMkLst>
            <pc:docMk/>
            <pc:sldMk cId="382764533" sldId="279"/>
            <ac:spMk id="6" creationId="{B9746D7A-8276-5826-96EC-1DA308E188BA}"/>
          </ac:spMkLst>
        </pc:spChg>
        <pc:spChg chg="mod">
          <ac:chgData name="Dan Bui" userId="b3fdd1757fd77f1b" providerId="LiveId" clId="{5C65B048-6C2B-4BED-AA27-5047877550E9}" dt="2025-11-21T05:35:23.488" v="5238"/>
          <ac:spMkLst>
            <pc:docMk/>
            <pc:sldMk cId="382764533" sldId="279"/>
            <ac:spMk id="7" creationId="{E0461C63-CC37-1709-B2EF-AC4B40F030FC}"/>
          </ac:spMkLst>
        </pc:spChg>
        <pc:spChg chg="mod">
          <ac:chgData name="Dan Bui" userId="b3fdd1757fd77f1b" providerId="LiveId" clId="{5C65B048-6C2B-4BED-AA27-5047877550E9}" dt="2025-11-21T05:41:57.297" v="5256" actId="6549"/>
          <ac:spMkLst>
            <pc:docMk/>
            <pc:sldMk cId="382764533" sldId="279"/>
            <ac:spMk id="8" creationId="{C82593C6-F6E3-553F-0B2B-EC871F15FA54}"/>
          </ac:spMkLst>
        </pc:spChg>
        <pc:grpChg chg="add mod">
          <ac:chgData name="Dan Bui" userId="b3fdd1757fd77f1b" providerId="LiveId" clId="{5C65B048-6C2B-4BED-AA27-5047877550E9}" dt="2025-11-21T05:37:24.118" v="5243" actId="14100"/>
          <ac:grpSpMkLst>
            <pc:docMk/>
            <pc:sldMk cId="382764533" sldId="279"/>
            <ac:grpSpMk id="3" creationId="{6077B28A-988C-2A53-CB49-BC93AA09CDDB}"/>
          </ac:grpSpMkLst>
        </pc:grpChg>
        <pc:picChg chg="del">
          <ac:chgData name="Dan Bui" userId="b3fdd1757fd77f1b" providerId="LiveId" clId="{5C65B048-6C2B-4BED-AA27-5047877550E9}" dt="2025-11-21T05:34:02.807" v="5233" actId="478"/>
          <ac:picMkLst>
            <pc:docMk/>
            <pc:sldMk cId="382764533" sldId="279"/>
            <ac:picMk id="54" creationId="{F201E0F2-5A7E-3417-6E6F-16E4122B5711}"/>
          </ac:picMkLst>
        </pc:picChg>
      </pc:sldChg>
      <pc:sldChg chg="addSp delSp modSp add mod">
        <pc:chgData name="Dan Bui" userId="b3fdd1757fd77f1b" providerId="LiveId" clId="{5C65B048-6C2B-4BED-AA27-5047877550E9}" dt="2025-11-21T05:47:27.369" v="5262" actId="931"/>
        <pc:sldMkLst>
          <pc:docMk/>
          <pc:sldMk cId="3870990095" sldId="279"/>
        </pc:sldMkLst>
        <pc:picChg chg="add del mod">
          <ac:chgData name="Dan Bui" userId="b3fdd1757fd77f1b" providerId="LiveId" clId="{5C65B048-6C2B-4BED-AA27-5047877550E9}" dt="2025-11-21T05:44:53.269" v="5261" actId="478"/>
          <ac:picMkLst>
            <pc:docMk/>
            <pc:sldMk cId="3870990095" sldId="279"/>
            <ac:picMk id="3" creationId="{12A67232-449D-1541-C53D-D240E06D0840}"/>
          </ac:picMkLst>
        </pc:picChg>
        <pc:picChg chg="add mod">
          <ac:chgData name="Dan Bui" userId="b3fdd1757fd77f1b" providerId="LiveId" clId="{5C65B048-6C2B-4BED-AA27-5047877550E9}" dt="2025-11-21T05:47:27.369" v="5262" actId="931"/>
          <ac:picMkLst>
            <pc:docMk/>
            <pc:sldMk cId="3870990095" sldId="279"/>
            <ac:picMk id="5" creationId="{87DD8A89-4A9D-0DE5-DDE2-237D10590FA6}"/>
          </ac:picMkLst>
        </pc:picChg>
        <pc:picChg chg="del">
          <ac:chgData name="Dan Bui" userId="b3fdd1757fd77f1b" providerId="LiveId" clId="{5C65B048-6C2B-4BED-AA27-5047877550E9}" dt="2025-11-21T05:42:40.679" v="5259" actId="478"/>
          <ac:picMkLst>
            <pc:docMk/>
            <pc:sldMk cId="3870990095" sldId="279"/>
            <ac:picMk id="54" creationId="{12BBF14B-D361-BD9F-C5D6-07CE935B06D4}"/>
          </ac:picMkLst>
        </pc:picChg>
      </pc:sldChg>
      <pc:sldChg chg="addSp delSp modSp add del mod">
        <pc:chgData name="Dan Bui" userId="b3fdd1757fd77f1b" providerId="LiveId" clId="{5C65B048-6C2B-4BED-AA27-5047877550E9}" dt="2025-11-21T05:30:42.418" v="5231" actId="2696"/>
        <pc:sldMkLst>
          <pc:docMk/>
          <pc:sldMk cId="4065584545" sldId="279"/>
        </pc:sldMkLst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2" creationId="{A87B9391-C2B0-47E0-051F-3EBDF84EA21E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3" creationId="{5F4476E8-9446-1364-5AF6-990F54136FD9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4" creationId="{8BB21F1C-3E4B-1B2A-76F5-4369E230A0C8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5" creationId="{9A3F46F0-5ADE-16D3-C583-ED7D210C6469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6" creationId="{7BDB4950-7488-C14E-B63B-207D0CF4BCBB}"/>
          </ac:spMkLst>
        </pc:spChg>
        <pc:picChg chg="del">
          <ac:chgData name="Dan Bui" userId="b3fdd1757fd77f1b" providerId="LiveId" clId="{5C65B048-6C2B-4BED-AA27-5047877550E9}" dt="2025-11-21T05:30:31.580" v="5229" actId="478"/>
          <ac:picMkLst>
            <pc:docMk/>
            <pc:sldMk cId="4065584545" sldId="279"/>
            <ac:picMk id="54" creationId="{7F844A9F-28C3-409C-AF25-5B6C3D954B60}"/>
          </ac:picMkLst>
        </pc:picChg>
      </pc:sldChg>
      <pc:sldChg chg="modSp add mod">
        <pc:chgData name="Dan Bui" userId="b3fdd1757fd77f1b" providerId="LiveId" clId="{5C65B048-6C2B-4BED-AA27-5047877550E9}" dt="2025-11-21T13:17:13.518" v="6221" actId="20577"/>
        <pc:sldMkLst>
          <pc:docMk/>
          <pc:sldMk cId="3911282414" sldId="280"/>
        </pc:sldMkLst>
        <pc:spChg chg="mod">
          <ac:chgData name="Dan Bui" userId="b3fdd1757fd77f1b" providerId="LiveId" clId="{5C65B048-6C2B-4BED-AA27-5047877550E9}" dt="2025-11-21T12:59:25.968" v="5766" actId="20577"/>
          <ac:spMkLst>
            <pc:docMk/>
            <pc:sldMk cId="3911282414" sldId="280"/>
            <ac:spMk id="4" creationId="{0459720E-9896-B793-B5DB-5F832AE861E5}"/>
          </ac:spMkLst>
        </pc:spChg>
        <pc:spChg chg="mod">
          <ac:chgData name="Dan Bui" userId="b3fdd1757fd77f1b" providerId="LiveId" clId="{5C65B048-6C2B-4BED-AA27-5047877550E9}" dt="2025-11-21T12:59:36.243" v="5813" actId="20577"/>
          <ac:spMkLst>
            <pc:docMk/>
            <pc:sldMk cId="3911282414" sldId="280"/>
            <ac:spMk id="5" creationId="{ED9C35EF-D421-A6F6-D221-7474055BEA2D}"/>
          </ac:spMkLst>
        </pc:spChg>
        <pc:spChg chg="mod">
          <ac:chgData name="Dan Bui" userId="b3fdd1757fd77f1b" providerId="LiveId" clId="{5C65B048-6C2B-4BED-AA27-5047877550E9}" dt="2025-11-21T13:02:26.172" v="6161" actId="2711"/>
          <ac:spMkLst>
            <pc:docMk/>
            <pc:sldMk cId="3911282414" sldId="280"/>
            <ac:spMk id="6" creationId="{63BF6181-1531-D688-9BB3-19E1EB8CA5DD}"/>
          </ac:spMkLst>
        </pc:spChg>
        <pc:spChg chg="mod">
          <ac:chgData name="Dan Bui" userId="b3fdd1757fd77f1b" providerId="LiveId" clId="{5C65B048-6C2B-4BED-AA27-5047877550E9}" dt="2025-11-21T13:17:13.518" v="6221" actId="20577"/>
          <ac:spMkLst>
            <pc:docMk/>
            <pc:sldMk cId="3911282414" sldId="280"/>
            <ac:spMk id="234" creationId="{6BEF05F3-73D6-2698-F508-7E5ED52393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E339463-AE40-46E8-507D-A3C602D6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884a35bca_0_157:notes">
            <a:extLst>
              <a:ext uri="{FF2B5EF4-FFF2-40B4-BE49-F238E27FC236}">
                <a16:creationId xmlns:a16="http://schemas.microsoft.com/office/drawing/2014/main" id="{5C0DFBC3-31A0-7553-0FC6-C08D541286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884a35bca_0_157:notes">
            <a:extLst>
              <a:ext uri="{FF2B5EF4-FFF2-40B4-BE49-F238E27FC236}">
                <a16:creationId xmlns:a16="http://schemas.microsoft.com/office/drawing/2014/main" id="{D2311359-1A49-02C2-AAF1-758BBC737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83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E70DFC54-072F-286B-DF24-F40C8ACD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0211d747_2_1:notes">
            <a:extLst>
              <a:ext uri="{FF2B5EF4-FFF2-40B4-BE49-F238E27FC236}">
                <a16:creationId xmlns:a16="http://schemas.microsoft.com/office/drawing/2014/main" id="{65B1C48F-2B8A-61FE-9001-9CF08D5C9C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d0211d747_2_1:notes">
            <a:extLst>
              <a:ext uri="{FF2B5EF4-FFF2-40B4-BE49-F238E27FC236}">
                <a16:creationId xmlns:a16="http://schemas.microsoft.com/office/drawing/2014/main" id="{9E3B37B2-E0E1-458B-841E-A6D61E33B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34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ccd9a3f0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ccd9a3f0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1B78447E-488E-A1ED-4D90-851681E8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ccd9a3f00_0_9:notes">
            <a:extLst>
              <a:ext uri="{FF2B5EF4-FFF2-40B4-BE49-F238E27FC236}">
                <a16:creationId xmlns:a16="http://schemas.microsoft.com/office/drawing/2014/main" id="{1A291847-1E6B-849C-1FDE-8ACD591275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ccd9a3f00_0_9:notes">
            <a:extLst>
              <a:ext uri="{FF2B5EF4-FFF2-40B4-BE49-F238E27FC236}">
                <a16:creationId xmlns:a16="http://schemas.microsoft.com/office/drawing/2014/main" id="{9156B9CF-F82A-AD49-F029-58C1A7FA6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109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ccd9a3f0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ccd9a3f0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d57f1ab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d57f1ab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66B07BD9-9BCF-09D3-9005-D0CEA99D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d57f1ab9_0_20:notes">
            <a:extLst>
              <a:ext uri="{FF2B5EF4-FFF2-40B4-BE49-F238E27FC236}">
                <a16:creationId xmlns:a16="http://schemas.microsoft.com/office/drawing/2014/main" id="{209D45A8-4A38-8B96-FD51-8F34D0350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d57f1ab9_0_20:notes">
            <a:extLst>
              <a:ext uri="{FF2B5EF4-FFF2-40B4-BE49-F238E27FC236}">
                <a16:creationId xmlns:a16="http://schemas.microsoft.com/office/drawing/2014/main" id="{7E7C0AF8-B5FC-2553-EA94-4E20A54693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717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884a35bca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7884a35bca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884a35bc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7884a35bc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884a35bc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884a35bc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0211d747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0211d747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CD8B64C-655D-6187-45C9-EEB0EA716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0211d747_3_21:notes">
            <a:extLst>
              <a:ext uri="{FF2B5EF4-FFF2-40B4-BE49-F238E27FC236}">
                <a16:creationId xmlns:a16="http://schemas.microsoft.com/office/drawing/2014/main" id="{69E3AF1A-41E7-7C71-AAFB-992E8A8532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0211d747_3_21:notes">
            <a:extLst>
              <a:ext uri="{FF2B5EF4-FFF2-40B4-BE49-F238E27FC236}">
                <a16:creationId xmlns:a16="http://schemas.microsoft.com/office/drawing/2014/main" id="{1EB7ACD4-6049-3CB0-1ABF-54E123A9C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55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cef833d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cef833d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d0211d747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d0211d747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DE67C3B-4C91-A2DB-B70B-CC9CD068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0211d747_3_21:notes">
            <a:extLst>
              <a:ext uri="{FF2B5EF4-FFF2-40B4-BE49-F238E27FC236}">
                <a16:creationId xmlns:a16="http://schemas.microsoft.com/office/drawing/2014/main" id="{F7148C81-CD8C-FE3D-1A9A-520593084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0211d747_3_21:notes">
            <a:extLst>
              <a:ext uri="{FF2B5EF4-FFF2-40B4-BE49-F238E27FC236}">
                <a16:creationId xmlns:a16="http://schemas.microsoft.com/office/drawing/2014/main" id="{A700D123-D880-4716-9816-6154266041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6845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0211d74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d0211d74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a.wired.com/photos/6902552b4e7c8c237645e4a1/191:100/w_1280,c_limit/What-CZ-and-Binance-Can-Do-Next-Business-2210817298.jpg" TargetMode="External"/><Relationship Id="rId5" Type="http://schemas.openxmlformats.org/officeDocument/2006/relationships/hyperlink" Target="https://www.wired.com/story/trumps-cz-pardon-has-the-crypto-world-bracing-for-impact/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3BF992-B17F-3863-2C41-8704A0301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DD8A89-4A9D-0DE5-DDE2-237D1059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9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E3D104CC-3E52-87FE-841A-1028E091D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>
            <a:extLst>
              <a:ext uri="{FF2B5EF4-FFF2-40B4-BE49-F238E27FC236}">
                <a16:creationId xmlns:a16="http://schemas.microsoft.com/office/drawing/2014/main" id="{E9BD5B01-EEC4-F74E-A6F5-7E027086AFBF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60" name="Google Shape;160;p21">
            <a:extLst>
              <a:ext uri="{FF2B5EF4-FFF2-40B4-BE49-F238E27FC236}">
                <a16:creationId xmlns:a16="http://schemas.microsoft.com/office/drawing/2014/main" id="{044348FD-84E6-47E1-9D5D-4F1ECDFC974A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1">
            <a:extLst>
              <a:ext uri="{FF2B5EF4-FFF2-40B4-BE49-F238E27FC236}">
                <a16:creationId xmlns:a16="http://schemas.microsoft.com/office/drawing/2014/main" id="{0CEFCFC0-CEEB-F366-AACA-A1FA77AB4308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Quy trình xử lý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1">
            <a:extLst>
              <a:ext uri="{FF2B5EF4-FFF2-40B4-BE49-F238E27FC236}">
                <a16:creationId xmlns:a16="http://schemas.microsoft.com/office/drawing/2014/main" id="{B4AE71FA-2347-5FC5-C5C7-349F07F476FA}"/>
              </a:ext>
            </a:extLst>
          </p:cNvPr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1">
            <a:extLst>
              <a:ext uri="{FF2B5EF4-FFF2-40B4-BE49-F238E27FC236}">
                <a16:creationId xmlns:a16="http://schemas.microsoft.com/office/drawing/2014/main" id="{ED7AA38A-E018-9C7D-558B-044266325A0C}"/>
              </a:ext>
            </a:extLst>
          </p:cNvPr>
          <p:cNvSpPr txBox="1"/>
          <p:nvPr/>
        </p:nvSpPr>
        <p:spPr>
          <a:xfrm>
            <a:off x="1211700" y="4188788"/>
            <a:ext cx="672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70EE43FF-9A07-6B68-299D-1DFBD19190A0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53156-7179-2B80-78B3-45F7ACF61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04212E1F-2662-18BD-C655-6AE0A27DCFE0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4.3. Dữ liệu tin tức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69;p15">
            <a:extLst>
              <a:ext uri="{FF2B5EF4-FFF2-40B4-BE49-F238E27FC236}">
                <a16:creationId xmlns:a16="http://schemas.microsoft.com/office/drawing/2014/main" id="{70221107-745A-E125-8990-D0CD8DAB3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F922A595-120D-7F6A-309D-DF5CBC821C27}"/>
              </a:ext>
            </a:extLst>
          </p:cNvPr>
          <p:cNvSpPr txBox="1"/>
          <p:nvPr/>
        </p:nvSpPr>
        <p:spPr>
          <a:xfrm>
            <a:off x="633850" y="1057799"/>
            <a:ext cx="8293095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{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'source'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{'id': 'wired', 'name': 'Wired'}, 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'author'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'Joel Khalili’,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'title'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"Trump's CZ Pardon Has the Crypto World Bracing for Impact",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'description'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'The Trump administration has recast Binance founder CZ as a martyr—and his pardon may have unintended consequences for the US crypto industry.’,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b="1" dirty="0" err="1">
                <a:solidFill>
                  <a:srgbClr val="00316C"/>
                </a:solidFill>
                <a:latin typeface="Consolas" panose="020B0609020204030204" pitchFamily="49" charset="0"/>
              </a:rPr>
              <a:t>url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https://www.wired.com/story/trumps-cz-pardon-has-the-crypto-world-bracing-for-impact/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', 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b="1" dirty="0" err="1">
                <a:solidFill>
                  <a:srgbClr val="00316C"/>
                </a:solidFill>
                <a:latin typeface="Consolas" panose="020B0609020204030204" pitchFamily="49" charset="0"/>
              </a:rPr>
              <a:t>urlToImage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’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https://media.wired.com/photos/6902552b4e7c8c237645e4a1/191:100/w_1280,c_limit/What-CZ-and-Binance-Can-Do-Next-Business-2210817298.jpg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', 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b="1" dirty="0" err="1">
                <a:solidFill>
                  <a:srgbClr val="00316C"/>
                </a:solidFill>
                <a:latin typeface="Consolas" panose="020B0609020204030204" pitchFamily="49" charset="0"/>
              </a:rPr>
              <a:t>publishedAt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'2025-11-03T19:21:17Z’,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'content'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 err="1">
                <a:solidFill>
                  <a:srgbClr val="00316C"/>
                </a:solidFill>
                <a:latin typeface="Consolas" panose="020B0609020204030204" pitchFamily="49" charset="0"/>
              </a:rPr>
              <a:t>Changpeng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 Zhao, the multibillionaire founder of crypto exchange Binance, spent four months last year locked in a federal prison. After US president Donald Trump pardoned Zhao in October, the </a:t>
            </a:r>
            <a:r>
              <a:rPr lang="en-US" sz="1200" dirty="0" err="1">
                <a:solidFill>
                  <a:srgbClr val="00316C"/>
                </a:solidFill>
                <a:latin typeface="Consolas" panose="020B0609020204030204" pitchFamily="49" charset="0"/>
              </a:rPr>
              <a:t>governme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… [+2461 chars]'}</a:t>
            </a:r>
            <a:endParaRPr lang="en-US" sz="1200" kern="400" dirty="0">
              <a:solidFill>
                <a:srgbClr val="00316C"/>
              </a:solidFill>
              <a:latin typeface="Consolas" panose="020B0609020204030204" pitchFamily="49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5232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09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/>
          <p:nvPr/>
        </p:nvSpPr>
        <p:spPr>
          <a:xfrm>
            <a:off x="758875" y="0"/>
            <a:ext cx="512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Kết quả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3C44CA-EBE4-C35C-5A05-3468D76CF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9C6FCEC1-E9F6-CD6E-77FF-693D7316832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3C6C33BC-5B43-2F29-F4DC-6B1BD33C8122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5.1. Real-time dashboard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abc">
            <a:hlinkClick r:id="" action="ppaction://media"/>
            <a:extLst>
              <a:ext uri="{FF2B5EF4-FFF2-40B4-BE49-F238E27FC236}">
                <a16:creationId xmlns:a16="http://schemas.microsoft.com/office/drawing/2014/main" id="{678CD950-7DEA-4599-3A48-299E271FA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5214" b="5161"/>
          <a:stretch>
            <a:fillRect/>
          </a:stretch>
        </p:blipFill>
        <p:spPr>
          <a:xfrm>
            <a:off x="1334654" y="1073630"/>
            <a:ext cx="6474691" cy="3505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1E82F6D4-7CFA-BAF3-EFA6-F8F2F1541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>
            <a:extLst>
              <a:ext uri="{FF2B5EF4-FFF2-40B4-BE49-F238E27FC236}">
                <a16:creationId xmlns:a16="http://schemas.microsoft.com/office/drawing/2014/main" id="{22F07579-BC52-FFB7-F01A-B1F8720C6BDE}"/>
              </a:ext>
            </a:extLst>
          </p:cNvPr>
          <p:cNvSpPr txBox="1"/>
          <p:nvPr/>
        </p:nvSpPr>
        <p:spPr>
          <a:xfrm>
            <a:off x="8411925" y="4804800"/>
            <a:ext cx="9144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</a:p>
        </p:txBody>
      </p:sp>
      <p:sp>
        <p:nvSpPr>
          <p:cNvPr id="186" name="Google Shape;186;p23">
            <a:extLst>
              <a:ext uri="{FF2B5EF4-FFF2-40B4-BE49-F238E27FC236}">
                <a16:creationId xmlns:a16="http://schemas.microsoft.com/office/drawing/2014/main" id="{26C1137C-477B-7AA0-3222-DFF8ADE3A55E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87" name="Google Shape;187;p23">
            <a:extLst>
              <a:ext uri="{FF2B5EF4-FFF2-40B4-BE49-F238E27FC236}">
                <a16:creationId xmlns:a16="http://schemas.microsoft.com/office/drawing/2014/main" id="{46A1FB0C-F155-2E2F-7B73-6CEFF2D03BF4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>
            <a:extLst>
              <a:ext uri="{FF2B5EF4-FFF2-40B4-BE49-F238E27FC236}">
                <a16:creationId xmlns:a16="http://schemas.microsoft.com/office/drawing/2014/main" id="{D5B8585E-D890-CDED-8F27-E0B0A2159096}"/>
              </a:ext>
            </a:extLst>
          </p:cNvPr>
          <p:cNvSpPr txBox="1"/>
          <p:nvPr/>
        </p:nvSpPr>
        <p:spPr>
          <a:xfrm>
            <a:off x="758875" y="0"/>
            <a:ext cx="512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Kết quả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DA1FB7-36B8-5AB5-46E1-8352AA1C2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2FFACCBA-4DCF-73DD-08A8-DA8A86877E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01A89EEF-3812-B096-EF3E-0AA98A7ECCE6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5.1. Real-time dashboard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def">
            <a:hlinkClick r:id="" action="ppaction://media"/>
            <a:extLst>
              <a:ext uri="{FF2B5EF4-FFF2-40B4-BE49-F238E27FC236}">
                <a16:creationId xmlns:a16="http://schemas.microsoft.com/office/drawing/2014/main" id="{31EB8B26-0EDF-B622-9820-DC5E8E21CA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4643" b="5229"/>
          <a:stretch>
            <a:fillRect/>
          </a:stretch>
        </p:blipFill>
        <p:spPr>
          <a:xfrm>
            <a:off x="1335024" y="991527"/>
            <a:ext cx="6473952" cy="35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19" name="Google Shape;219;p25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5"/>
          <p:cNvSpPr txBox="1"/>
          <p:nvPr/>
        </p:nvSpPr>
        <p:spPr>
          <a:xfrm>
            <a:off x="758875" y="0"/>
            <a:ext cx="512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Kết quả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7A521AFB-73E7-25EE-C7F7-7589425A3A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A910A334-CE5F-6852-C043-BBF9C2CC081A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5.2. Streamlit dashboard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BD2B-AC48-2EEB-803A-8D5457E54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2" name="517360733-18b6fd45-84eb-403b-9b33-baee48d5f449">
            <a:hlinkClick r:id="" action="ppaction://media"/>
            <a:extLst>
              <a:ext uri="{FF2B5EF4-FFF2-40B4-BE49-F238E27FC236}">
                <a16:creationId xmlns:a16="http://schemas.microsoft.com/office/drawing/2014/main" id="{3DA82CDA-EF64-EFAE-830A-D450BC472D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8174" y="1013272"/>
            <a:ext cx="6874980" cy="3513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33" name="Google Shape;233;p26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6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Thảo luận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7AA5A0-C98D-505D-9D16-D0A45C48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2A539105-A79C-5071-6E89-D730256F04A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7;p25">
            <a:extLst>
              <a:ext uri="{FF2B5EF4-FFF2-40B4-BE49-F238E27FC236}">
                <a16:creationId xmlns:a16="http://schemas.microsoft.com/office/drawing/2014/main" id="{ACE781D5-CB2F-F1FB-AC8F-DFCADD0ECDB3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89496A1F-BF95-ED06-426C-9F98CFDBB01E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6.1. Hạn chế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7;p16">
            <a:extLst>
              <a:ext uri="{FF2B5EF4-FFF2-40B4-BE49-F238E27FC236}">
                <a16:creationId xmlns:a16="http://schemas.microsoft.com/office/drawing/2014/main" id="{C4656113-E150-C09A-82BA-3B0A1A7B8A58}"/>
              </a:ext>
            </a:extLst>
          </p:cNvPr>
          <p:cNvSpPr txBox="1"/>
          <p:nvPr/>
        </p:nvSpPr>
        <p:spPr>
          <a:xfrm>
            <a:off x="593154" y="1178359"/>
            <a:ext cx="740091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Mô hình XGBoost chưa phù hợp hoàn toàn với chuỗi thời gian crypto biến động mạnh.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Dữ liệu hạn chế (chưa có on-chain, sentiment mạng xã hội, orderbook).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Hệ thống chỉ chạy local, cần cấu hình mạnh; chưa có monitoring đầy đủ.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HBase chưa tối ưu cho truy vấn dài hạn/phức tạp.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Dashboard &amp; chatbot còn đơn giản, chưa hỗ trợ nhiều tính năng nâng cao.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7F30DBF6-FDD1-BDC7-14E6-4B3AC66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>
            <a:extLst>
              <a:ext uri="{FF2B5EF4-FFF2-40B4-BE49-F238E27FC236}">
                <a16:creationId xmlns:a16="http://schemas.microsoft.com/office/drawing/2014/main" id="{6FEC100A-24CC-4BFA-6A09-67EB3195EF7E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33" name="Google Shape;233;p26">
            <a:extLst>
              <a:ext uri="{FF2B5EF4-FFF2-40B4-BE49-F238E27FC236}">
                <a16:creationId xmlns:a16="http://schemas.microsoft.com/office/drawing/2014/main" id="{8420495A-C2C5-8E95-C191-7A9898E4CAC1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6">
            <a:extLst>
              <a:ext uri="{FF2B5EF4-FFF2-40B4-BE49-F238E27FC236}">
                <a16:creationId xmlns:a16="http://schemas.microsoft.com/office/drawing/2014/main" id="{6BEF05F3-73D6-2698-F508-7E5ED523930E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Thảo luận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99BDB-2ACA-2BAC-5858-5E9B37B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E1541C97-3173-357C-F9EB-E9247DCA47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7;p25">
            <a:extLst>
              <a:ext uri="{FF2B5EF4-FFF2-40B4-BE49-F238E27FC236}">
                <a16:creationId xmlns:a16="http://schemas.microsoft.com/office/drawing/2014/main" id="{0459720E-9896-B793-B5DB-5F832AE861E5}"/>
              </a:ext>
            </a:extLst>
          </p:cNvPr>
          <p:cNvSpPr txBox="1"/>
          <p:nvPr/>
        </p:nvSpPr>
        <p:spPr>
          <a:xfrm>
            <a:off x="8411925" y="4804800"/>
            <a:ext cx="9144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</a:p>
        </p:txBody>
      </p:sp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ED9C35EF-D421-A6F6-D221-7474055BEA2D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6.2. Hướng phát triển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7;p16">
            <a:extLst>
              <a:ext uri="{FF2B5EF4-FFF2-40B4-BE49-F238E27FC236}">
                <a16:creationId xmlns:a16="http://schemas.microsoft.com/office/drawing/2014/main" id="{63BF6181-1531-D688-9BB3-19E1EB8CA5DD}"/>
              </a:ext>
            </a:extLst>
          </p:cNvPr>
          <p:cNvSpPr txBox="1"/>
          <p:nvPr/>
        </p:nvSpPr>
        <p:spPr>
          <a:xfrm>
            <a:off x="593154" y="1178359"/>
            <a:ext cx="7710591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Nâng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cấp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mô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hình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dự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báo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bằng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các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kiến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trúc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Deep Learning (LSTM, TCN, Transformer).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Mở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rộng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dữ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liệu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: on-chain, sentiment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mạng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xã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hội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, orderbook depth.</a:t>
            </a: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Đưa hệ thống lên cloud, tích hợp monitoring (Prometheus + Grafana).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Tối ưu lưu trữ &amp; kiến trúc: S3/MinIO, partition tốt hơn, tối ưu HBase.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Cải thiện dashboard &amp; chatbot: realtime websocket, đa người dùng, tạo báo cáo tự động.</a:t>
            </a:r>
          </a:p>
        </p:txBody>
      </p:sp>
    </p:spTree>
    <p:extLst>
      <p:ext uri="{BB962C8B-B14F-4D97-AF65-F5344CB8AC3E}">
        <p14:creationId xmlns:p14="http://schemas.microsoft.com/office/powerpoint/2010/main" val="3911282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198FBD-61C7-1BED-F5B9-7251401D3817}"/>
              </a:ext>
            </a:extLst>
          </p:cNvPr>
          <p:cNvSpPr/>
          <p:nvPr/>
        </p:nvSpPr>
        <p:spPr>
          <a:xfrm>
            <a:off x="4969164" y="2286000"/>
            <a:ext cx="3916218" cy="544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6FC06-A5B8-0911-FF26-B3E9C105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691" y="2277673"/>
            <a:ext cx="3699163" cy="5615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001" y="0"/>
            <a:ext cx="2997999" cy="52078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76813" y="1101916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Chủ đề:</a:t>
            </a:r>
            <a:endParaRPr sz="25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76813" y="1671316"/>
            <a:ext cx="70845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15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REAL-TIME CRYPTO ANALYSIS AND PREDICTION</a:t>
            </a:r>
            <a:endParaRPr sz="3150" i="1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25" y="4703625"/>
            <a:ext cx="2851376" cy="1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51125" y="3190943"/>
            <a:ext cx="4908900" cy="105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00316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Bùi Thanh Dân 	-            23020342</a:t>
            </a:r>
            <a:endParaRPr sz="1350" dirty="0">
              <a:solidFill>
                <a:srgbClr val="00316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00316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Phạm Tiến Dũng	-            23020345</a:t>
            </a:r>
            <a:endParaRPr sz="1350" dirty="0">
              <a:solidFill>
                <a:srgbClr val="00316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00316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Vũ Nguyên Đan	-            23020351</a:t>
            </a:r>
            <a:endParaRPr sz="1350" dirty="0">
              <a:solidFill>
                <a:srgbClr val="00316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A4EA-0395-9873-1B1B-B1C9674AA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25" y="150544"/>
            <a:ext cx="2401130" cy="6390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593200" y="330350"/>
            <a:ext cx="1856700" cy="6510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highlight>
                  <a:srgbClr val="85B106"/>
                </a:highlight>
                <a:latin typeface="Montserrat"/>
                <a:ea typeface="Montserrat"/>
                <a:cs typeface="Montserrat"/>
                <a:sym typeface="Montserrat"/>
              </a:rPr>
              <a:t>NỘI DUNG</a:t>
            </a:r>
            <a:endParaRPr sz="2400" b="1" dirty="0">
              <a:solidFill>
                <a:schemeClr val="lt1"/>
              </a:solidFill>
              <a:highlight>
                <a:srgbClr val="85B10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449900" y="378800"/>
            <a:ext cx="513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TRÌNH BÀY</a:t>
            </a:r>
            <a:endParaRPr sz="24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367150" y="1862725"/>
            <a:ext cx="3580625" cy="461700"/>
            <a:chOff x="579025" y="1503375"/>
            <a:chExt cx="3580625" cy="461700"/>
          </a:xfrm>
        </p:grpSpPr>
        <p:sp>
          <p:nvSpPr>
            <p:cNvPr id="74" name="Google Shape;74;p15"/>
            <p:cNvSpPr/>
            <p:nvPr/>
          </p:nvSpPr>
          <p:spPr>
            <a:xfrm>
              <a:off x="579025" y="1538625"/>
              <a:ext cx="361500" cy="391200"/>
            </a:xfrm>
            <a:prstGeom prst="rect">
              <a:avLst/>
            </a:prstGeom>
            <a:solidFill>
              <a:srgbClr val="00316C"/>
            </a:solidFill>
            <a:ln w="9525" cap="flat" cmpd="sng">
              <a:solidFill>
                <a:srgbClr val="003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1066350" y="1503375"/>
              <a:ext cx="309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rgbClr val="00316C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Giới thiệu dự án</a:t>
              </a:r>
              <a:endParaRPr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76" name="Google Shape;76;p15"/>
          <p:cNvSpPr txBox="1"/>
          <p:nvPr/>
        </p:nvSpPr>
        <p:spPr>
          <a:xfrm>
            <a:off x="854475" y="2553475"/>
            <a:ext cx="368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Kiến trúc hệ thống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54475" y="3230933"/>
            <a:ext cx="299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Công nghệ sử dụng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667300" y="2594645"/>
            <a:ext cx="361500" cy="391200"/>
          </a:xfrm>
          <a:prstGeom prst="rect">
            <a:avLst/>
          </a:prstGeom>
          <a:solidFill>
            <a:srgbClr val="00316C"/>
          </a:solidFill>
          <a:ln w="9525" cap="flat" cmpd="sng">
            <a:solidFill>
              <a:srgbClr val="0031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r>
              <a:rPr lang="en"/>
              <a:t>      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201049" y="2541609"/>
            <a:ext cx="368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Kết quả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191650" y="3228059"/>
            <a:ext cx="512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Thảo luận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667300" y="1897975"/>
            <a:ext cx="361500" cy="3912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1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367150" y="2581575"/>
            <a:ext cx="361500" cy="3912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1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67150" y="3256065"/>
            <a:ext cx="361500" cy="391200"/>
          </a:xfrm>
          <a:prstGeom prst="rect">
            <a:avLst/>
          </a:prstGeom>
          <a:solidFill>
            <a:srgbClr val="00316C"/>
          </a:solidFill>
          <a:ln w="9525" cap="flat" cmpd="sng">
            <a:solidFill>
              <a:srgbClr val="0031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 </a:t>
            </a:r>
            <a:r>
              <a:rPr lang="en"/>
              <a:t>       </a:t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667300" y="3256065"/>
            <a:ext cx="361500" cy="3912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endParaRPr sz="1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191650" y="1862725"/>
            <a:ext cx="299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Quy trình xử lý 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136A9-30A4-80C7-1477-8F3955C67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2" y="4599140"/>
            <a:ext cx="8661177" cy="4085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245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dự án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92900" y="1096975"/>
            <a:ext cx="6864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Xây dựng hệ thống phân tích và dự đoán thị trường crypto theo thời gian thực và theo lô (batch).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Kết hợp dữ liệu giá, tin tức và mô hình AI/LLM để nâng cao chất lượng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phân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tích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Ứng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dụng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kiến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trúc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Big Data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nhằm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đảm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bảo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khả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năng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mở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rộng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và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độ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trễ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thấp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1.1. Mục tiêu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92900" y="2438602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1.2. Động lực &amp; Mục đích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592900" y="2884437"/>
            <a:ext cx="6864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Thị trường crypto biến động nhanh, khối lượng lớn, yêu cầu hệ thống xử lý 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nhanh </a:t>
            </a:r>
            <a:r>
              <a:rPr lang="en-US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-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 chính xác 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hơn các phương pháp truyền thống.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LLM cho phép phân tích tin tức và tương tác theo ngôn ngữ tự nhiên, hỗ trợ ra quyết định tốt hơn.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Hướng phục vụ hai nhóm người dùng chính: 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trader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 (real-time + dự đoán ngắn hạn) và 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nhà phân tích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 (thống kê dài hạn, xu hướng thị trường).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5AA53E73-F74F-39A3-B1EF-98C1AE959BA6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6212E-4C3E-8CFD-08A0-37BDDA7E0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D4654E7A-B589-BF81-3D29-6974CBAC31F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9757BA62-6B06-D041-BA3A-59A11A1D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CCA97BAF-EB07-DA5E-46B8-6F9C0587F1F8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245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4" name="Google Shape;94;p16">
            <a:extLst>
              <a:ext uri="{FF2B5EF4-FFF2-40B4-BE49-F238E27FC236}">
                <a16:creationId xmlns:a16="http://schemas.microsoft.com/office/drawing/2014/main" id="{7C4CD396-4263-860C-809F-0A9B291755C1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778FC7BA-6F2F-1234-40DA-836098104986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dự án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>
            <a:extLst>
              <a:ext uri="{FF2B5EF4-FFF2-40B4-BE49-F238E27FC236}">
                <a16:creationId xmlns:a16="http://schemas.microsoft.com/office/drawing/2014/main" id="{8C641345-A831-EE84-601A-0A257BF7DED5}"/>
              </a:ext>
            </a:extLst>
          </p:cNvPr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8039DA7A-9564-0E96-6F64-33F9E95BCEFB}"/>
              </a:ext>
            </a:extLst>
          </p:cNvPr>
          <p:cNvSpPr txBox="1"/>
          <p:nvPr/>
        </p:nvSpPr>
        <p:spPr>
          <a:xfrm>
            <a:off x="592900" y="992161"/>
            <a:ext cx="6864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Real-time từ Binance WebSocket → giá, khối lượng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, 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…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Lịch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sử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từ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Yahoo Finance → OHLCV 1h, 1d.</a:t>
            </a: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Tin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tức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từ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NewsAPI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→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bài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báo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, tin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tức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crypto.</a:t>
            </a: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Phân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tích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văn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bản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: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mô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hình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LLM (Gemini).</a:t>
            </a: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endParaRPr dirty="0">
              <a:solidFill>
                <a:srgbClr val="00316C"/>
              </a:solidFill>
              <a:latin typeface="Montserrat" panose="000005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531FBDCE-313A-CB7A-E632-0A28F0793D26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1.3. Nguồn dữ liệu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>
            <a:extLst>
              <a:ext uri="{FF2B5EF4-FFF2-40B4-BE49-F238E27FC236}">
                <a16:creationId xmlns:a16="http://schemas.microsoft.com/office/drawing/2014/main" id="{F7E2D6DB-EF3A-811D-D9C6-CE5603340406}"/>
              </a:ext>
            </a:extLst>
          </p:cNvPr>
          <p:cNvSpPr txBox="1"/>
          <p:nvPr/>
        </p:nvSpPr>
        <p:spPr>
          <a:xfrm>
            <a:off x="592900" y="2438602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1.4. Đặc trưng của dữ liệu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6">
            <a:extLst>
              <a:ext uri="{FF2B5EF4-FFF2-40B4-BE49-F238E27FC236}">
                <a16:creationId xmlns:a16="http://schemas.microsoft.com/office/drawing/2014/main" id="{70656DE8-1077-B561-1575-5316D346EE8C}"/>
              </a:ext>
            </a:extLst>
          </p:cNvPr>
          <p:cNvSpPr txBox="1"/>
          <p:nvPr/>
        </p:nvSpPr>
        <p:spPr>
          <a:xfrm>
            <a:off x="592900" y="2884437"/>
            <a:ext cx="68646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High-frequency, high-velocity.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Kết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hợp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cả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structured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và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unstructured data.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Đòi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hỏi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hệ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thống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mở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rộng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và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xử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lý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song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song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4B817EB2-0FC4-E39F-85B7-9C068EF8A42E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BA0FD-E71B-CD8B-9ABE-6C3D1E57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E3667738-5E3F-B182-9A98-BA82A77FE8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36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9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Công nghệ sử dụng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C672A36C-8331-11F3-7E6B-D7520E13D94E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A8B5B-D223-0CEB-AF09-C3EDEABB9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932" y="821338"/>
            <a:ext cx="1557921" cy="121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62D5F-4A10-FD5F-B4D7-8E75B3DCE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871" y="1043697"/>
            <a:ext cx="1830469" cy="707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982267-6362-67E6-9791-254E6CE17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25" y="839010"/>
            <a:ext cx="2425443" cy="1117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5404E-9FB9-D0F4-26FC-6B40B54EC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9" y="1849048"/>
            <a:ext cx="3441920" cy="1616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AE01D-4AF2-F9E9-8C18-7D362C0DE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545" y="3095759"/>
            <a:ext cx="1534002" cy="797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40DEDA-0466-4139-F7DF-19F84706F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758" y="1807391"/>
            <a:ext cx="1683559" cy="12238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89E040-6CA2-1216-7ADE-B5040EBB40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8226" y="2300343"/>
            <a:ext cx="2078701" cy="561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687C1A-03EE-1096-3D67-C54C6614C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3685" y="2970913"/>
            <a:ext cx="1723666" cy="1084143"/>
          </a:xfrm>
          <a:prstGeom prst="rect">
            <a:avLst/>
          </a:prstGeom>
        </p:spPr>
      </p:pic>
      <p:pic>
        <p:nvPicPr>
          <p:cNvPr id="2052" name="Picture 4" descr="Brand • Streamlit">
            <a:extLst>
              <a:ext uri="{FF2B5EF4-FFF2-40B4-BE49-F238E27FC236}">
                <a16:creationId xmlns:a16="http://schemas.microsoft.com/office/drawing/2014/main" id="{086515C5-1A3E-6E5A-CCE9-3FB58C03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86" y="2983391"/>
            <a:ext cx="1792244" cy="104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A6540-DDB2-281A-0F40-E6A551B3B3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3BC98545-85C7-754E-294B-2D9C3A2F364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Kiến trúc hệ thống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211700" y="4188788"/>
            <a:ext cx="672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1D8FFD2A-B6B2-52BE-73EB-199AC7C46A65}"/>
              </a:ext>
            </a:extLst>
          </p:cNvPr>
          <p:cNvSpPr txBox="1"/>
          <p:nvPr/>
        </p:nvSpPr>
        <p:spPr>
          <a:xfrm>
            <a:off x="8411925" y="4804800"/>
            <a:ext cx="914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DC699-B727-2CC1-32B2-DB69D2CEA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59590-209E-9AB6-4C92-0F7BDBBF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96" y="887348"/>
            <a:ext cx="7668507" cy="3665809"/>
          </a:xfrm>
          <a:prstGeom prst="rect">
            <a:avLst/>
          </a:prstGeom>
        </p:spPr>
      </p:pic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21E4B8EF-8277-39BF-A3DB-7D3782A643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57F02DE8-A872-9BA4-B3F8-61F2CC98B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56F0786D-68F6-ECED-5587-00C644885EC6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4" name="Google Shape;94;p16">
            <a:extLst>
              <a:ext uri="{FF2B5EF4-FFF2-40B4-BE49-F238E27FC236}">
                <a16:creationId xmlns:a16="http://schemas.microsoft.com/office/drawing/2014/main" id="{AF3E6C98-6ED6-F12B-8CF9-4F52CA329908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C185962F-4C50-626C-FF93-57207DD2D45B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Quy trình xử lý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>
            <a:extLst>
              <a:ext uri="{FF2B5EF4-FFF2-40B4-BE49-F238E27FC236}">
                <a16:creationId xmlns:a16="http://schemas.microsoft.com/office/drawing/2014/main" id="{3EA602B7-B027-18DF-8DF0-9B978DFA4754}"/>
              </a:ext>
            </a:extLst>
          </p:cNvPr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5BB11860-512D-62B4-AA41-2721AA2213D7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4.1. Dữ liệu thời gian thực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BEBD57B4-5574-3478-685C-AD8CDD2C3328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B1723-98FD-0879-A8ED-AB84FB6A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F6BCB34D-8FA2-4F32-38A2-0AF418CC9321}"/>
              </a:ext>
            </a:extLst>
          </p:cNvPr>
          <p:cNvSpPr txBox="1"/>
          <p:nvPr/>
        </p:nvSpPr>
        <p:spPr>
          <a:xfrm>
            <a:off x="633850" y="1080899"/>
            <a:ext cx="7406405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Sent: </a:t>
            </a:r>
          </a:p>
          <a:p>
            <a:pPr lvl="0">
              <a:lnSpc>
                <a:spcPct val="150000"/>
              </a:lnSpc>
            </a:pP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{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'source'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: '</a:t>
            </a:r>
            <a:r>
              <a:rPr lang="en-US" sz="1600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binance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', 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category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'crypto’, </a:t>
            </a:r>
          </a:p>
          <a:p>
            <a:pPr lvl="0">
              <a:lnSpc>
                <a:spcPct val="150000"/>
              </a:lnSpc>
            </a:pP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symbol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'</a:t>
            </a:r>
            <a:r>
              <a:rPr lang="en-US" sz="1600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btcusdt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’, 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92214.13, </a:t>
            </a:r>
          </a:p>
          <a:p>
            <a:pPr lvl="0">
              <a:lnSpc>
                <a:spcPct val="150000"/>
              </a:lnSpc>
            </a:pP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price_change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417.03,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price_change_pct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0.454,</a:t>
            </a:r>
          </a:p>
          <a:p>
            <a:pPr lvl="0">
              <a:lnSpc>
                <a:spcPct val="150000"/>
              </a:lnSpc>
            </a:pP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high_price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93836.01,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low_price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90025.06, </a:t>
            </a:r>
          </a:p>
          <a:p>
            <a:pPr lvl="0">
              <a:lnSpc>
                <a:spcPct val="150000"/>
              </a:lnSpc>
            </a:pP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open_price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91797.1,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volume_token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24077.75799,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volume_quote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’: 2218403896.4522877, 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best_bid_price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92214.13, 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best_ask_price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92214.14, 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timestamp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1763564944}</a:t>
            </a:r>
            <a:endParaRPr sz="1600" kern="400" dirty="0">
              <a:solidFill>
                <a:srgbClr val="00316C"/>
              </a:solidFill>
              <a:latin typeface="Consolas" panose="020B0609020204030204" pitchFamily="49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oogle Shape;69;p15">
            <a:extLst>
              <a:ext uri="{FF2B5EF4-FFF2-40B4-BE49-F238E27FC236}">
                <a16:creationId xmlns:a16="http://schemas.microsoft.com/office/drawing/2014/main" id="{C398D07B-B3DB-F14F-9CD4-E035B8FD59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85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1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Quy trình xử lý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DD8903E7-9795-715B-4732-8D2D079CD22C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A08A4-859F-5109-4E48-D1D238C95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00D5A730-4892-EC73-F1AF-535C385EF210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4.2. Dữ liệu lịch sử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69;p15">
            <a:extLst>
              <a:ext uri="{FF2B5EF4-FFF2-40B4-BE49-F238E27FC236}">
                <a16:creationId xmlns:a16="http://schemas.microsoft.com/office/drawing/2014/main" id="{05B34684-3004-53B0-193C-17F199F6CB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137FAD-7520-E8DE-2D4D-010128937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57" y="1069499"/>
            <a:ext cx="6481386" cy="3382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790</Words>
  <Application>Microsoft Office PowerPoint</Application>
  <PresentationFormat>On-screen Show (16:9)</PresentationFormat>
  <Paragraphs>102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Montserrat Light</vt:lpstr>
      <vt:lpstr>Montserrat SemiBold</vt:lpstr>
      <vt:lpstr>Montserrat</vt:lpstr>
      <vt:lpstr>Consolas</vt:lpstr>
      <vt:lpstr>Montserrat Medium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 Bui</cp:lastModifiedBy>
  <cp:revision>1</cp:revision>
  <dcterms:modified xsi:type="dcterms:W3CDTF">2025-11-21T13:17:18Z</dcterms:modified>
</cp:coreProperties>
</file>